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67" r:id="rId5"/>
    <p:sldId id="268" r:id="rId6"/>
    <p:sldId id="271" r:id="rId7"/>
    <p:sldId id="266" r:id="rId8"/>
    <p:sldId id="269" r:id="rId9"/>
    <p:sldId id="270" r:id="rId10"/>
    <p:sldId id="273" r:id="rId11"/>
    <p:sldId id="272" r:id="rId1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ヒラギノ角ゴ ProN W3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ヒラギノ角ゴ ProN W3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ヒラギノ角ゴ ProN W3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ヒラギノ角ゴ ProN W3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ヒラギノ角ゴ ProN W3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ヒラギノ角ゴ ProN W3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ヒラギノ角ゴ ProN W3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ヒラギノ角ゴ ProN W3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ヒラギノ角ゴ ProN W3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3C0FC">
              <a:alpha val="26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-136794"/>
              <a:satOff val="-2150"/>
              <a:lumOff val="15693"/>
            </a:scheme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8EA5CB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chemeClr val="accent3">
              <a:alpha val="35000"/>
            </a:scheme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2D713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BF630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1482" y="66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タイトル &amp; サブ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タイトルテキスト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引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 i="1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r>
              <a:t>–Johnny Appleseed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</a:lvl1pPr>
          </a:lstStyle>
          <a:p>
            <a:r>
              <a:t>“ここに引用を入力してください。”</a:t>
            </a:r>
          </a:p>
        </p:txBody>
      </p:sp>
      <p:sp>
        <p:nvSpPr>
          <p:cNvPr id="95" name="Shape 9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写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pic" idx="13"/>
          </p:nvPr>
        </p:nvSpPr>
        <p:spPr>
          <a:xfrm>
            <a:off x="-3175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画像（横長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pic" idx="13"/>
          </p:nvPr>
        </p:nvSpPr>
        <p:spPr>
          <a:xfrm>
            <a:off x="1619250" y="660400"/>
            <a:ext cx="9758016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（中央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画像（縦長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pic" sz="half" idx="13"/>
          </p:nvPr>
        </p:nvSpPr>
        <p:spPr>
          <a:xfrm>
            <a:off x="6718299" y="638919"/>
            <a:ext cx="5325770" cy="82169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タイトルテキスト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sz="quarter" idx="1"/>
          </p:nvPr>
        </p:nvSpPr>
        <p:spPr>
          <a:xfrm>
            <a:off x="952500" y="47625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（上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 &amp; 箇条書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、箇条書き、画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231900" indent="-342900">
              <a:spcBef>
                <a:spcPts val="3200"/>
              </a:spcBef>
              <a:defRPr sz="2800"/>
            </a:lvl3pPr>
            <a:lvl4pPr marL="1676400" indent="-342900">
              <a:spcBef>
                <a:spcPts val="3200"/>
              </a:spcBef>
              <a:defRPr sz="2800"/>
            </a:lvl4pPr>
            <a:lvl5pPr marL="2120900" indent="-342900">
              <a:spcBef>
                <a:spcPts val="3200"/>
              </a:spcBef>
              <a:defRPr sz="2800"/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68" name="Shape 6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箇条書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76" name="Shape 7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画像（3点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pic" sz="quarter" idx="13"/>
          </p:nvPr>
        </p:nvSpPr>
        <p:spPr>
          <a:xfrm>
            <a:off x="6731000" y="49657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pic" sz="quarter" idx="14"/>
          </p:nvPr>
        </p:nvSpPr>
        <p:spPr>
          <a:xfrm>
            <a:off x="6731000" y="6350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pic" sz="half" idx="15"/>
          </p:nvPr>
        </p:nvSpPr>
        <p:spPr>
          <a:xfrm>
            <a:off x="9525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hape 8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タイトルテキスト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288709" y="9258300"/>
            <a:ext cx="414682" cy="3302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ヒラギノ角ゴ ProN W3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ヒラギノ角ゴ ProN W3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ヒラギノ角ゴ ProN W3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ヒラギノ角ゴ ProN W3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ヒラギノ角ゴ ProN W3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ヒラギノ角ゴ ProN W3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ヒラギノ角ゴ ProN W3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ヒラギノ角ゴ ProN W3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ヒラギノ角ゴ ProN W3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ヒラギノ角ゴ ProN W3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ヒラギノ角ゴ ProN W3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ヒラギノ角ゴ ProN W3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ヒラギノ角ゴ ProN W3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ヒラギノ角ゴ ProN W3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ヒラギノ角ゴ ProN W3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ヒラギノ角ゴ ProN W3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ヒラギノ角ゴ ProN W3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ヒラギノ角ゴ ProN W3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ヒラギノ角ゴ ProN W3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ヒラギノ角ゴ ProN W3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ヒラギノ角ゴ ProN W3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ヒラギノ角ゴ ProN W3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ヒラギノ角ゴ ProN W3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ヒラギノ角ゴ ProN W3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ヒラギノ角ゴ ProN W3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ヒラギノ角ゴ ProN W3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ヒラギノ角ゴ ProN W3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/>
        </p:nvSpPr>
        <p:spPr>
          <a:xfrm>
            <a:off x="3210089" y="4064000"/>
            <a:ext cx="6584622" cy="162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12000"/>
            </a:lvl1pPr>
          </a:lstStyle>
          <a:p>
            <a:r>
              <a:rPr dirty="0" err="1"/>
              <a:t>目の体操</a:t>
            </a:r>
            <a:endParaRPr dirty="0"/>
          </a:p>
        </p:txBody>
      </p:sp>
      <p:sp>
        <p:nvSpPr>
          <p:cNvPr id="3" name="Shape 119"/>
          <p:cNvSpPr/>
          <p:nvPr/>
        </p:nvSpPr>
        <p:spPr>
          <a:xfrm>
            <a:off x="3190032" y="2846540"/>
            <a:ext cx="6584622" cy="933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12000"/>
            </a:lvl1pPr>
          </a:lstStyle>
          <a:p>
            <a:r>
              <a:rPr lang="ja-JP" altLang="en-US" sz="5400" dirty="0" smtClean="0"/>
              <a:t>  め　　　たいそう</a:t>
            </a:r>
            <a:endParaRPr sz="5400" dirty="0"/>
          </a:p>
        </p:txBody>
      </p:sp>
    </p:spTree>
  </p:cSld>
  <p:clrMapOvr>
    <a:masterClrMapping/>
  </p:clrMapOvr>
  <p:transition advClick="0" advTm="500">
    <p:fade/>
  </p:transition>
  <p:timing>
    <p:tnLst>
      <p:par>
        <p:cTn id="1" dur="indefinite" restart="never" fill="hold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101800" y="3177833"/>
            <a:ext cx="10657184" cy="321113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ja-JP" altLang="en-US" sz="3600" b="0" i="0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ヒラギノ角ゴ ProN W3"/>
              </a:rPr>
              <a:t>　　しゅうりょう</a:t>
            </a:r>
            <a:endParaRPr kumimoji="0" lang="en-US" altLang="ja-JP" sz="3600" b="0" i="0" u="none" strike="noStrike" cap="none" spc="0" normalizeH="0" baseline="0" dirty="0" smtClean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ヒラギノ角ゴ ProN W3"/>
            </a:endParaRP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ja-JP" altLang="en-US" sz="16600" b="0" i="0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ヒラギノ角ゴ ProN W3"/>
              </a:rPr>
              <a:t>終了～！！</a:t>
            </a:r>
            <a:endParaRPr kumimoji="0" lang="ja-JP" altLang="en-US" sz="166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ヒラギノ角ゴ ProN W3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 7"/>
          <p:cNvGraphicFramePr>
            <a:graphicFrameLocks noGrp="1"/>
          </p:cNvGraphicFramePr>
          <p:nvPr/>
        </p:nvGraphicFramePr>
        <p:xfrm>
          <a:off x="2167466" y="1564432"/>
          <a:ext cx="8655416" cy="756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638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38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38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38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9021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9021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9021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9021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8" name="Shape 148"/>
          <p:cNvSpPr/>
          <p:nvPr/>
        </p:nvSpPr>
        <p:spPr>
          <a:xfrm>
            <a:off x="9080174" y="5493673"/>
            <a:ext cx="2085116" cy="20764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15500"/>
            </a:lvl1pPr>
          </a:lstStyle>
          <a:p>
            <a:r>
              <a:rPr dirty="0"/>
              <a:t>5</a:t>
            </a:r>
          </a:p>
        </p:txBody>
      </p:sp>
      <p:sp>
        <p:nvSpPr>
          <p:cNvPr id="149" name="Shape 149"/>
          <p:cNvSpPr/>
          <p:nvPr/>
        </p:nvSpPr>
        <p:spPr>
          <a:xfrm>
            <a:off x="425576" y="100914"/>
            <a:ext cx="4608734" cy="11874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8500"/>
            </a:lvl1pPr>
          </a:lstStyle>
          <a:p>
            <a:r>
              <a:rPr dirty="0"/>
              <a:t>第1問目</a:t>
            </a:r>
          </a:p>
        </p:txBody>
      </p:sp>
      <p:sp>
        <p:nvSpPr>
          <p:cNvPr id="150" name="Shape 150"/>
          <p:cNvSpPr/>
          <p:nvPr/>
        </p:nvSpPr>
        <p:spPr>
          <a:xfrm>
            <a:off x="2621387" y="7180494"/>
            <a:ext cx="1518701" cy="24878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>
              <a:defRPr sz="15500"/>
            </a:lvl1pPr>
          </a:lstStyle>
          <a:p>
            <a:r>
              <a:rPr dirty="0"/>
              <a:t>2</a:t>
            </a:r>
          </a:p>
        </p:txBody>
      </p:sp>
      <p:sp>
        <p:nvSpPr>
          <p:cNvPr id="151" name="Shape 151"/>
          <p:cNvSpPr/>
          <p:nvPr/>
        </p:nvSpPr>
        <p:spPr>
          <a:xfrm>
            <a:off x="6934448" y="3425626"/>
            <a:ext cx="1440160" cy="24878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>
              <a:defRPr sz="15500"/>
            </a:lvl1pPr>
          </a:lstStyle>
          <a:p>
            <a:r>
              <a:rPr dirty="0"/>
              <a:t>3</a:t>
            </a:r>
          </a:p>
        </p:txBody>
      </p:sp>
      <p:sp>
        <p:nvSpPr>
          <p:cNvPr id="152" name="Shape 152"/>
          <p:cNvSpPr/>
          <p:nvPr/>
        </p:nvSpPr>
        <p:spPr>
          <a:xfrm>
            <a:off x="9022680" y="7469088"/>
            <a:ext cx="2010113" cy="20764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15500"/>
            </a:lvl1pPr>
          </a:lstStyle>
          <a:p>
            <a:r>
              <a:rPr dirty="0"/>
              <a:t>4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:push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4966692"/>
          </a:xfrm>
        </p:spPr>
        <p:txBody>
          <a:bodyPr>
            <a:noAutofit/>
          </a:bodyPr>
          <a:lstStyle/>
          <a:p>
            <a:r>
              <a:rPr kumimoji="1" lang="ja-JP" altLang="en-US" sz="11500" dirty="0" smtClean="0"/>
              <a:t>では、第一問目</a:t>
            </a:r>
            <a:r>
              <a:rPr kumimoji="1" lang="en-US" altLang="ja-JP" sz="11500" dirty="0" smtClean="0"/>
              <a:t/>
            </a:r>
            <a:br>
              <a:rPr kumimoji="1" lang="en-US" altLang="ja-JP" sz="11500" dirty="0" smtClean="0"/>
            </a:br>
            <a:r>
              <a:rPr kumimoji="1" lang="ja-JP" altLang="en-US" sz="11500" dirty="0" smtClean="0"/>
              <a:t>いきますよー</a:t>
            </a:r>
            <a:endParaRPr kumimoji="1" lang="ja-JP" altLang="en-US" sz="11500" dirty="0"/>
          </a:p>
        </p:txBody>
      </p:sp>
      <p:sp>
        <p:nvSpPr>
          <p:cNvPr id="4" name="Shape 119"/>
          <p:cNvSpPr/>
          <p:nvPr/>
        </p:nvSpPr>
        <p:spPr>
          <a:xfrm>
            <a:off x="5782320" y="2143011"/>
            <a:ext cx="6552728" cy="933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>
              <a:defRPr sz="12000"/>
            </a:lvl1pPr>
          </a:lstStyle>
          <a:p>
            <a:r>
              <a:rPr lang="ja-JP" altLang="en-US" sz="5400" dirty="0" smtClean="0"/>
              <a:t>だい いち もん</a:t>
            </a:r>
            <a:r>
              <a:rPr lang="ja-JP" altLang="en-US" sz="5400" dirty="0" err="1" smtClean="0"/>
              <a:t>め</a:t>
            </a:r>
            <a:endParaRPr sz="5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/>
        </p:nvSpPr>
        <p:spPr>
          <a:xfrm>
            <a:off x="5243728" y="2997199"/>
            <a:ext cx="2517344" cy="3759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28800"/>
            </a:lvl1pPr>
          </a:lstStyle>
          <a:p>
            <a:r>
              <a:rPr dirty="0"/>
              <a:t>3</a:t>
            </a:r>
          </a:p>
        </p:txBody>
      </p:sp>
    </p:spTree>
  </p:cSld>
  <p:clrMapOvr>
    <a:masterClrMapping/>
  </p:clrMapOvr>
  <p:transition advClick="0" advTm="1000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/>
        </p:nvSpPr>
        <p:spPr>
          <a:xfrm>
            <a:off x="5243728" y="2609512"/>
            <a:ext cx="2396490" cy="45345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28800"/>
            </a:lvl1pPr>
          </a:lstStyle>
          <a:p>
            <a:r>
              <a:rPr lang="en-US" dirty="0" smtClean="0"/>
              <a:t>2</a:t>
            </a:r>
          </a:p>
        </p:txBody>
      </p:sp>
    </p:spTree>
  </p:cSld>
  <p:clrMapOvr>
    <a:masterClrMapping/>
  </p:clrMapOvr>
  <p:transition advClick="0" advTm="1000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/>
        </p:nvSpPr>
        <p:spPr>
          <a:xfrm>
            <a:off x="5243728" y="2609512"/>
            <a:ext cx="2396490" cy="45345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28800"/>
            </a:lvl1pPr>
          </a:lstStyle>
          <a:p>
            <a:r>
              <a:rPr lang="en-US" dirty="0" smtClean="0"/>
              <a:t>1</a:t>
            </a:r>
          </a:p>
        </p:txBody>
      </p:sp>
    </p:spTree>
  </p:cSld>
  <p:clrMapOvr>
    <a:masterClrMapping/>
  </p:clrMapOvr>
  <p:transition advClick="0" advTm="1000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 7"/>
          <p:cNvGraphicFramePr>
            <a:graphicFrameLocks noGrp="1"/>
          </p:cNvGraphicFramePr>
          <p:nvPr/>
        </p:nvGraphicFramePr>
        <p:xfrm>
          <a:off x="2167466" y="1564432"/>
          <a:ext cx="8655416" cy="756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638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38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38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38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9021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9021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9021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9021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9" name="Shape 149"/>
          <p:cNvSpPr/>
          <p:nvPr/>
        </p:nvSpPr>
        <p:spPr>
          <a:xfrm>
            <a:off x="425576" y="100914"/>
            <a:ext cx="4608734" cy="11874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8500"/>
            </a:lvl1pPr>
          </a:lstStyle>
          <a:p>
            <a:r>
              <a:rPr dirty="0"/>
              <a:t>第1問目</a:t>
            </a:r>
          </a:p>
        </p:txBody>
      </p:sp>
      <p:sp>
        <p:nvSpPr>
          <p:cNvPr id="152" name="Shape 152"/>
          <p:cNvSpPr/>
          <p:nvPr/>
        </p:nvSpPr>
        <p:spPr>
          <a:xfrm>
            <a:off x="9022680" y="7469088"/>
            <a:ext cx="2010113" cy="20764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15500"/>
            </a:lvl1pPr>
          </a:lstStyle>
          <a:p>
            <a:r>
              <a:rPr dirty="0"/>
              <a:t>4</a:t>
            </a:r>
          </a:p>
        </p:txBody>
      </p:sp>
    </p:spTree>
  </p:cSld>
  <p:clrMapOvr>
    <a:masterClrMapping/>
  </p:clrMapOvr>
  <p:transition advClick="0" advTm="500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 7"/>
          <p:cNvGraphicFramePr>
            <a:graphicFrameLocks noGrp="1"/>
          </p:cNvGraphicFramePr>
          <p:nvPr/>
        </p:nvGraphicFramePr>
        <p:xfrm>
          <a:off x="2167466" y="1564432"/>
          <a:ext cx="8655416" cy="756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638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38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38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38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9021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9021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9021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9021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9" name="Shape 149"/>
          <p:cNvSpPr/>
          <p:nvPr/>
        </p:nvSpPr>
        <p:spPr>
          <a:xfrm>
            <a:off x="425576" y="100914"/>
            <a:ext cx="4608734" cy="11874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8500"/>
            </a:lvl1pPr>
          </a:lstStyle>
          <a:p>
            <a:r>
              <a:rPr dirty="0"/>
              <a:t>第1問目</a:t>
            </a:r>
          </a:p>
        </p:txBody>
      </p:sp>
      <p:sp>
        <p:nvSpPr>
          <p:cNvPr id="151" name="Shape 151"/>
          <p:cNvSpPr/>
          <p:nvPr/>
        </p:nvSpPr>
        <p:spPr>
          <a:xfrm>
            <a:off x="6934448" y="3425626"/>
            <a:ext cx="1440160" cy="24878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>
              <a:defRPr sz="15500"/>
            </a:lvl1pPr>
          </a:lstStyle>
          <a:p>
            <a:r>
              <a:rPr dirty="0"/>
              <a:t>3</a:t>
            </a:r>
          </a:p>
        </p:txBody>
      </p:sp>
    </p:spTree>
  </p:cSld>
  <p:clrMapOvr>
    <a:masterClrMapping/>
  </p:clrMapOvr>
  <p:transition advClick="0" advTm="500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 7"/>
          <p:cNvGraphicFramePr>
            <a:graphicFrameLocks noGrp="1"/>
          </p:cNvGraphicFramePr>
          <p:nvPr/>
        </p:nvGraphicFramePr>
        <p:xfrm>
          <a:off x="2167466" y="1564432"/>
          <a:ext cx="8655416" cy="756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638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38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38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38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9021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9021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9021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9021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9" name="Shape 149"/>
          <p:cNvSpPr/>
          <p:nvPr/>
        </p:nvSpPr>
        <p:spPr>
          <a:xfrm>
            <a:off x="425576" y="100914"/>
            <a:ext cx="4608734" cy="11874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8500"/>
            </a:lvl1pPr>
          </a:lstStyle>
          <a:p>
            <a:r>
              <a:rPr dirty="0"/>
              <a:t>第1問目</a:t>
            </a:r>
          </a:p>
        </p:txBody>
      </p:sp>
      <p:sp>
        <p:nvSpPr>
          <p:cNvPr id="150" name="Shape 150"/>
          <p:cNvSpPr/>
          <p:nvPr/>
        </p:nvSpPr>
        <p:spPr>
          <a:xfrm>
            <a:off x="2621387" y="7180494"/>
            <a:ext cx="1518701" cy="24878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>
              <a:defRPr sz="15500"/>
            </a:lvl1pPr>
          </a:lstStyle>
          <a:p>
            <a:r>
              <a:rPr dirty="0"/>
              <a:t>2</a:t>
            </a:r>
          </a:p>
        </p:txBody>
      </p:sp>
    </p:spTree>
  </p:cSld>
  <p:clrMapOvr>
    <a:masterClrMapping/>
  </p:clrMapOvr>
  <p:transition advClick="0" advTm="500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 7"/>
          <p:cNvGraphicFramePr>
            <a:graphicFrameLocks noGrp="1"/>
          </p:cNvGraphicFramePr>
          <p:nvPr/>
        </p:nvGraphicFramePr>
        <p:xfrm>
          <a:off x="2167466" y="1564432"/>
          <a:ext cx="8655416" cy="756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638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38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38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38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9021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9021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9021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9021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8" name="Shape 148"/>
          <p:cNvSpPr/>
          <p:nvPr/>
        </p:nvSpPr>
        <p:spPr>
          <a:xfrm>
            <a:off x="9080174" y="5493673"/>
            <a:ext cx="2085116" cy="20764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15500"/>
            </a:lvl1pPr>
          </a:lstStyle>
          <a:p>
            <a:r>
              <a:rPr dirty="0"/>
              <a:t>5</a:t>
            </a:r>
          </a:p>
        </p:txBody>
      </p:sp>
      <p:sp>
        <p:nvSpPr>
          <p:cNvPr id="149" name="Shape 149"/>
          <p:cNvSpPr/>
          <p:nvPr/>
        </p:nvSpPr>
        <p:spPr>
          <a:xfrm>
            <a:off x="425576" y="100914"/>
            <a:ext cx="4608734" cy="11874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8500"/>
            </a:lvl1pPr>
          </a:lstStyle>
          <a:p>
            <a:r>
              <a:rPr dirty="0"/>
              <a:t>第1問目</a:t>
            </a:r>
          </a:p>
        </p:txBody>
      </p:sp>
    </p:spTree>
  </p:cSld>
  <p:clrMapOvr>
    <a:masterClrMapping/>
  </p:clrMapOvr>
  <p:transition advClick="0" advTm="500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ヒラギノ角ゴ ProN W3"/>
        <a:ea typeface="ヒラギノ角ゴ ProN W3"/>
        <a:cs typeface="ヒラギノ角ゴ ProN W3"/>
      </a:majorFont>
      <a:minorFont>
        <a:latin typeface="ヒラギノ角ゴ ProN W3"/>
        <a:ea typeface="ヒラギノ角ゴ ProN W3"/>
        <a:cs typeface="ヒラギノ角ゴ ProN W3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ヒラギノ角ゴ ProN W3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ヒラギノ角ゴ ProN W3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ヒラギノ角ゴ ProN W3"/>
        <a:ea typeface="ヒラギノ角ゴ ProN W3"/>
        <a:cs typeface="ヒラギノ角ゴ ProN W3"/>
      </a:majorFont>
      <a:minorFont>
        <a:latin typeface="ヒラギノ角ゴ ProN W3"/>
        <a:ea typeface="ヒラギノ角ゴ ProN W3"/>
        <a:cs typeface="ヒラギノ角ゴ ProN W3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ヒラギノ角ゴ ProN W3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ヒラギノ角ゴ ProN W3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</Words>
  <Application>Microsoft Office PowerPoint</Application>
  <PresentationFormat>ユーザー設定</PresentationFormat>
  <Paragraphs>22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5" baseType="lpstr">
      <vt:lpstr>Helvetica Light</vt:lpstr>
      <vt:lpstr>Helvetica Neue</vt:lpstr>
      <vt:lpstr>ヒラギノ角ゴ ProN W3</vt:lpstr>
      <vt:lpstr>Black</vt:lpstr>
      <vt:lpstr>PowerPoint プレゼンテーション</vt:lpstr>
      <vt:lpstr>では、第一問目 いきますよー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/>
  <cp:lastModifiedBy/>
  <cp:revision>2</cp:revision>
  <dcterms:modified xsi:type="dcterms:W3CDTF">2021-08-27T07:49:49Z</dcterms:modified>
</cp:coreProperties>
</file>