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56" r:id="rId4"/>
    <p:sldId id="257" r:id="rId5"/>
    <p:sldId id="258" r:id="rId6"/>
    <p:sldId id="259" r:id="rId7"/>
    <p:sldId id="260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29E"/>
    <a:srgbClr val="FF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08F4B-111F-43FD-B11D-A06E6C132CA2}" type="datetimeFigureOut">
              <a:rPr lang="ja-JP" altLang="en-US"/>
              <a:pPr>
                <a:defRPr/>
              </a:pPr>
              <a:t>2021/8/24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3CFF-B7AD-4356-A760-BFA089D331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2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19A6-8C3C-4955-9CFC-107A21A92D58}" type="datetimeFigureOut">
              <a:rPr lang="ja-JP" altLang="en-US"/>
              <a:pPr>
                <a:defRPr/>
              </a:pPr>
              <a:t>2021/8/24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2CDA8-8ACE-4206-81D9-37792D288B3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004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E9D1-1275-4C01-861D-0284D19726D1}" type="datetimeFigureOut">
              <a:rPr lang="ja-JP" altLang="en-US"/>
              <a:pPr>
                <a:defRPr/>
              </a:pPr>
              <a:t>2021/8/24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D95D-B20B-434C-8B3F-095B67C6EC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183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43EF2-9EB0-410A-A9C6-58B42E5F9C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632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B4B2C-B67C-4E06-976A-CDCD7117866D}" type="datetimeFigureOut">
              <a:rPr lang="ja-JP" altLang="en-US"/>
              <a:pPr>
                <a:defRPr/>
              </a:pPr>
              <a:t>2021/8/24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25A4-5D9B-42A5-875A-18E4CCAFE4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038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1275-62B4-4B2D-A3C8-6498DF5B4C52}" type="datetimeFigureOut">
              <a:rPr lang="ja-JP" altLang="en-US"/>
              <a:pPr>
                <a:defRPr/>
              </a:pPr>
              <a:t>2021/8/24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F9EC-EF9B-43CB-B250-9498A6FE3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556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C75B6-C953-4373-AE07-2FCE2A8C9C24}" type="datetimeFigureOut">
              <a:rPr lang="ja-JP" altLang="en-US"/>
              <a:pPr>
                <a:defRPr/>
              </a:pPr>
              <a:t>2021/8/24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81DE9-9717-4CFE-A363-FB668AFD9DF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719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16F8-60E6-4CEC-B916-EFD5C1481933}" type="datetimeFigureOut">
              <a:rPr lang="ja-JP" altLang="en-US"/>
              <a:pPr>
                <a:defRPr/>
              </a:pPr>
              <a:t>2021/8/24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4EAE-0E2E-473B-B622-E334E5C087A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927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7BDB-8C4B-4A56-AB52-82323E1F9F4C}" type="datetimeFigureOut">
              <a:rPr lang="ja-JP" altLang="en-US"/>
              <a:pPr>
                <a:defRPr/>
              </a:pPr>
              <a:t>2021/8/24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5E61-DCE8-4BC5-959B-174E187526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4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B2EE-F2E5-4203-8E6C-D430468E9634}" type="datetimeFigureOut">
              <a:rPr lang="ja-JP" altLang="en-US"/>
              <a:pPr>
                <a:defRPr/>
              </a:pPr>
              <a:t>2021/8/24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38179-028E-4545-A1D3-96D888E742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201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643AB-2218-42F2-AE7A-3F65C8C6B4AC}" type="datetimeFigureOut">
              <a:rPr lang="ja-JP" altLang="en-US"/>
              <a:pPr>
                <a:defRPr/>
              </a:pPr>
              <a:t>2021/8/24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4B862-ECA1-4881-8B62-4255D6542CE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534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F0B91-2E96-4976-A101-E4ADE83D7565}" type="datetimeFigureOut">
              <a:rPr lang="ja-JP" altLang="en-US"/>
              <a:pPr>
                <a:defRPr/>
              </a:pPr>
              <a:t>2021/8/24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36B6C-9643-437C-B039-63833391DB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989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757FFB-6474-4836-8D00-74B942C0D918}" type="datetimeFigureOut">
              <a:rPr lang="ja-JP" altLang="en-US"/>
              <a:pPr>
                <a:defRPr/>
              </a:pPr>
              <a:t>2021/8/24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7B95A0-C59B-4C6F-B1C5-1030ACCD40D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ja-JP" altLang="en-US" sz="600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ちょうりじっしゅう</a:t>
            </a:r>
          </a:p>
        </p:txBody>
      </p:sp>
      <p:pic>
        <p:nvPicPr>
          <p:cNvPr id="3075" name="コンテンツ プレースホルダ 3" descr="P17-04.bmp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785938"/>
            <a:ext cx="2168525" cy="2000250"/>
          </a:xfrm>
        </p:spPr>
      </p:pic>
      <p:pic>
        <p:nvPicPr>
          <p:cNvPr id="3076" name="図 4" descr="P17-06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4071938"/>
            <a:ext cx="235585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図 5" descr="P17-08.bmp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1785938"/>
            <a:ext cx="4300537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図 6" descr="P17-14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5357813"/>
            <a:ext cx="4895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図 7" descr="P104_10A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786188"/>
            <a:ext cx="10604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図 8" descr="P104_05A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3" y="4286250"/>
            <a:ext cx="10001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図 9" descr="P104_03A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3714750"/>
            <a:ext cx="121443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ja-JP" altLang="en-US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⑥かたづける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28625" y="2143125"/>
            <a:ext cx="828675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●</a:t>
            </a:r>
            <a:r>
              <a:rPr lang="ja-JP" altLang="en-US" sz="4000" dirty="0" err="1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しょっ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きはみずあらい</a:t>
            </a:r>
            <a:r>
              <a:rPr lang="ja-JP" altLang="en-US" sz="4000" dirty="0" err="1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ばに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もっていく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00063" y="4714875"/>
            <a:ext cx="828675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●ごみはごみばこにいれる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00063" y="3357563"/>
            <a:ext cx="828675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●つく</a:t>
            </a:r>
            <a:r>
              <a:rPr lang="ja-JP" altLang="en-US" sz="4000" dirty="0" err="1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えの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うえをきれいにふこう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ja-JP" altLang="en-US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いつ？　</a:t>
            </a:r>
            <a:r>
              <a:rPr lang="en-US" altLang="ja-JP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lang="ja-JP" altLang="en-US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月のカレンダー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ja-JP" altLang="ja-JP" sz="2800" smtClean="0"/>
          </a:p>
        </p:txBody>
      </p:sp>
      <p:graphicFrame>
        <p:nvGraphicFramePr>
          <p:cNvPr id="5201" name="Group 81"/>
          <p:cNvGraphicFramePr>
            <a:graphicFrameLocks noGrp="1"/>
          </p:cNvGraphicFramePr>
          <p:nvPr>
            <p:ph sz="half" idx="2"/>
          </p:nvPr>
        </p:nvGraphicFramePr>
        <p:xfrm>
          <a:off x="900113" y="2060575"/>
          <a:ext cx="7859712" cy="4368800"/>
        </p:xfrm>
        <a:graphic>
          <a:graphicData uri="http://schemas.openxmlformats.org/drawingml/2006/table">
            <a:tbl>
              <a:tblPr/>
              <a:tblGrid>
                <a:gridCol w="11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2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5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日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月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火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水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木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金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土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54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6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３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４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５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６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７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８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９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54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１０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１１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１２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１３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１４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１５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１６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72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１７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１８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１９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２０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２１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２２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２３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9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２４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２５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２６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２７</a:t>
                      </a:r>
                      <a:endParaRPr kumimoji="1" lang="ja-JP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２８</a:t>
                      </a:r>
                      <a:endParaRPr kumimoji="1" lang="ja-JP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２９</a:t>
                      </a:r>
                      <a:endParaRPr kumimoji="1" lang="ja-JP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３０</a:t>
                      </a:r>
                      <a:endParaRPr kumimoji="1" lang="ja-JP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4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02" name="AutoShape 82"/>
          <p:cNvSpPr>
            <a:spLocks noChangeArrowheads="1"/>
          </p:cNvSpPr>
          <p:nvPr/>
        </p:nvSpPr>
        <p:spPr bwMode="auto">
          <a:xfrm>
            <a:off x="2286000" y="4572000"/>
            <a:ext cx="1071563" cy="714375"/>
          </a:xfrm>
          <a:prstGeom prst="star16">
            <a:avLst>
              <a:gd name="adj" fmla="val 37500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</a:endParaRPr>
          </a:p>
        </p:txBody>
      </p:sp>
      <p:sp>
        <p:nvSpPr>
          <p:cNvPr id="5203" name="Text Box 83"/>
          <p:cNvSpPr txBox="1">
            <a:spLocks noChangeArrowheads="1"/>
          </p:cNvSpPr>
          <p:nvPr/>
        </p:nvSpPr>
        <p:spPr bwMode="auto">
          <a:xfrm>
            <a:off x="3132138" y="1412875"/>
            <a:ext cx="3313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６がつ１８にち月ようび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202" grpId="0" animBg="1"/>
      <p:bldP spid="52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87725" y="-2071688"/>
            <a:ext cx="16095663" cy="1207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タイトル 3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ja-JP" altLang="en-US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？？をつくろう！！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785938" y="428625"/>
            <a:ext cx="1500187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44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ピザ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ja-JP" altLang="en-US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①きじをつくる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14313" y="1571625"/>
            <a:ext cx="4286250" cy="50720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072063" y="1571625"/>
            <a:ext cx="3929062" cy="50720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4101" name="図 5" descr="P10501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714500"/>
            <a:ext cx="12858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図 6" descr="P10501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1785938"/>
            <a:ext cx="142875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図 7" descr="P105010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2286000"/>
            <a:ext cx="11033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図 8" descr="P105011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471487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図 9" descr="P105011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857625"/>
            <a:ext cx="8810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図 10" descr="P1050114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4357688"/>
            <a:ext cx="140493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図 11" descr="P1050115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643063"/>
            <a:ext cx="37861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矢印 3"/>
          <p:cNvSpPr/>
          <p:nvPr/>
        </p:nvSpPr>
        <p:spPr>
          <a:xfrm>
            <a:off x="4000500" y="3571875"/>
            <a:ext cx="1335088" cy="10715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000125" y="1785938"/>
            <a:ext cx="1500188" cy="500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こむ</a:t>
            </a:r>
            <a:r>
              <a:rPr lang="ja-JP" altLang="en-US" sz="2000" dirty="0" err="1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ぎこ</a:t>
            </a:r>
            <a:endParaRPr lang="ja-JP" altLang="en-US" sz="20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000375" y="1785938"/>
            <a:ext cx="1500188" cy="714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000" dirty="0" err="1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べーきんぐぱうだー</a:t>
            </a:r>
            <a:endParaRPr lang="ja-JP" altLang="en-US" sz="20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57188" y="3857625"/>
            <a:ext cx="1000125" cy="500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あぶら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500188" y="5929313"/>
            <a:ext cx="1143000" cy="500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みず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000375" y="5929313"/>
            <a:ext cx="1285875" cy="500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しお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5143500" y="5357813"/>
            <a:ext cx="3786188" cy="1214437"/>
          </a:xfrm>
          <a:prstGeom prst="rect">
            <a:avLst/>
          </a:prstGeom>
          <a:solidFill>
            <a:srgbClr val="EE729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ふくろにいれて、しっかりと</a:t>
            </a:r>
            <a:endParaRPr lang="en-US" altLang="ja-JP" sz="20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eaLnBrk="1" hangingPunct="1">
              <a:defRPr/>
            </a:pPr>
            <a:r>
              <a:rPr lang="ja-JP" altLang="en-US" sz="48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こねる</a:t>
            </a:r>
            <a:r>
              <a:rPr lang="en-US" altLang="ja-JP" sz="48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ja-JP" altLang="en-US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②トッピングをつくる　その１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42875" y="1500188"/>
            <a:ext cx="4214813" cy="521493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929188" y="1500188"/>
            <a:ext cx="4071937" cy="51435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右矢印 3"/>
          <p:cNvSpPr/>
          <p:nvPr/>
        </p:nvSpPr>
        <p:spPr>
          <a:xfrm>
            <a:off x="4000500" y="3571875"/>
            <a:ext cx="1335088" cy="10715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5126" name="図 5" descr="P10501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2000250"/>
            <a:ext cx="25003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図 6" descr="P105010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4429125"/>
            <a:ext cx="25003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図 7" descr="P105012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1643063"/>
            <a:ext cx="3214688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図 8" descr="P105012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4214813"/>
            <a:ext cx="257175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2357438" y="3857625"/>
            <a:ext cx="1500187" cy="500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000" dirty="0" err="1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とま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と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6929438" y="5715000"/>
            <a:ext cx="2000250" cy="7858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ja-JP" sz="20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なすは、</a:t>
            </a:r>
            <a:endParaRPr lang="en-US" altLang="ja-JP" sz="20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eaLnBrk="1" hangingPunct="1">
              <a:defRPr/>
            </a:pPr>
            <a:r>
              <a:rPr lang="ja-JP" altLang="en-US" sz="24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みずにつける</a:t>
            </a:r>
            <a:endParaRPr lang="en-US" altLang="ja-JP" sz="2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eaLnBrk="1" hangingPunct="1">
              <a:defRPr/>
            </a:pPr>
            <a:endParaRPr lang="ja-JP" altLang="en-US" sz="20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357438" y="5786438"/>
            <a:ext cx="1500187" cy="500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なす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7072313" y="3429000"/>
            <a:ext cx="1785937" cy="1285875"/>
          </a:xfrm>
          <a:prstGeom prst="rect">
            <a:avLst/>
          </a:prstGeom>
          <a:solidFill>
            <a:srgbClr val="EE729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ほうちょうで、</a:t>
            </a:r>
            <a:endParaRPr lang="en-US" altLang="ja-JP" sz="20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eaLnBrk="1" hangingPunct="1">
              <a:defRPr/>
            </a:pPr>
            <a:r>
              <a:rPr lang="ja-JP" altLang="en-US" sz="44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きる！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7500938" y="1571625"/>
            <a:ext cx="1428750" cy="50006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ねこのて！</a:t>
            </a:r>
          </a:p>
        </p:txBody>
      </p:sp>
      <p:sp>
        <p:nvSpPr>
          <p:cNvPr id="16" name="右矢印 15"/>
          <p:cNvSpPr/>
          <p:nvPr/>
        </p:nvSpPr>
        <p:spPr>
          <a:xfrm rot="5400000">
            <a:off x="6893719" y="1678781"/>
            <a:ext cx="642938" cy="4286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右矢印 16"/>
          <p:cNvSpPr/>
          <p:nvPr/>
        </p:nvSpPr>
        <p:spPr>
          <a:xfrm rot="10800000">
            <a:off x="6643688" y="5786438"/>
            <a:ext cx="642937" cy="4286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ja-JP" altLang="en-US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③トッピングをつくる　その２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42875" y="1571625"/>
            <a:ext cx="4000500" cy="51435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143500" y="1571625"/>
            <a:ext cx="3857625" cy="51435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6149" name="図 5" descr="P10501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643063"/>
            <a:ext cx="328612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図 6" descr="P10501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214813"/>
            <a:ext cx="2714625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図 7" descr="P105013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1643063"/>
            <a:ext cx="34671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矢印 3"/>
          <p:cNvSpPr/>
          <p:nvPr/>
        </p:nvSpPr>
        <p:spPr>
          <a:xfrm>
            <a:off x="4000500" y="3571875"/>
            <a:ext cx="1335088" cy="10715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6153" name="図 8" descr="P105013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4643438"/>
            <a:ext cx="3544888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2428875" y="3429000"/>
            <a:ext cx="1500188" cy="500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ちー</a:t>
            </a:r>
            <a:r>
              <a:rPr lang="ja-JP" altLang="en-US" sz="2000" dirty="0" err="1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ず</a:t>
            </a:r>
            <a:endParaRPr lang="ja-JP" altLang="en-US" sz="20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428875" y="6143625"/>
            <a:ext cx="1500188" cy="500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はむ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429250" y="3500438"/>
            <a:ext cx="3143250" cy="857250"/>
          </a:xfrm>
          <a:prstGeom prst="rect">
            <a:avLst/>
          </a:prstGeom>
          <a:solidFill>
            <a:srgbClr val="EE729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48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ちぎる！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ja-JP" altLang="en-US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④トッピングをする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14313" y="1571625"/>
            <a:ext cx="3929062" cy="50720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143500" y="1571625"/>
            <a:ext cx="3857625" cy="50720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右矢印 3"/>
          <p:cNvSpPr/>
          <p:nvPr/>
        </p:nvSpPr>
        <p:spPr>
          <a:xfrm>
            <a:off x="4000500" y="3571875"/>
            <a:ext cx="1335088" cy="10715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7174" name="図 6" descr="P105014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1643063"/>
            <a:ext cx="2786063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図 7" descr="P105015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4143375"/>
            <a:ext cx="271462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図 8" descr="P105014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1857375"/>
            <a:ext cx="29289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図 9" descr="P105011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1643063"/>
            <a:ext cx="1071562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図 10" descr="P105014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4000500"/>
            <a:ext cx="31432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357188" y="4143375"/>
            <a:ext cx="3571875" cy="50006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000" dirty="0" err="1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めんぼうを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つかってもいいよ☆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5500688" y="4000500"/>
            <a:ext cx="2428875" cy="500063"/>
          </a:xfrm>
          <a:prstGeom prst="rect">
            <a:avLst/>
          </a:prstGeom>
          <a:solidFill>
            <a:srgbClr val="EE729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000" dirty="0" err="1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ぐを</a:t>
            </a:r>
            <a:r>
              <a:rPr lang="ja-JP" altLang="en-US" sz="36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のせる！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57188" y="1643063"/>
            <a:ext cx="3643312" cy="500062"/>
          </a:xfrm>
          <a:prstGeom prst="rect">
            <a:avLst/>
          </a:prstGeom>
          <a:solidFill>
            <a:srgbClr val="EE729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000" dirty="0" err="1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きじを</a:t>
            </a:r>
            <a:r>
              <a:rPr lang="ja-JP" altLang="en-US" sz="36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のばす！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500688" y="1643063"/>
            <a:ext cx="3214687" cy="500062"/>
          </a:xfrm>
          <a:prstGeom prst="rect">
            <a:avLst/>
          </a:prstGeom>
          <a:solidFill>
            <a:srgbClr val="EE729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000" dirty="0" err="1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ぴざそー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すを</a:t>
            </a:r>
            <a:r>
              <a:rPr lang="ja-JP" altLang="en-US" sz="36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ぬる！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ja-JP" altLang="en-US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⑤ピザをやく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42875" y="1571625"/>
            <a:ext cx="4000500" cy="50720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143500" y="1571625"/>
            <a:ext cx="3857625" cy="50720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右矢印 3"/>
          <p:cNvSpPr/>
          <p:nvPr/>
        </p:nvSpPr>
        <p:spPr>
          <a:xfrm>
            <a:off x="4000500" y="3571875"/>
            <a:ext cx="1335088" cy="10715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8198" name="図 5" descr="P105015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500313"/>
            <a:ext cx="3643313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図 6" descr="P105015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2643188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285750" y="1857375"/>
            <a:ext cx="3643313" cy="500063"/>
          </a:xfrm>
          <a:prstGeom prst="rect">
            <a:avLst/>
          </a:prstGeom>
          <a:solidFill>
            <a:srgbClr val="EE729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ちー</a:t>
            </a:r>
            <a:r>
              <a:rPr lang="ja-JP" altLang="en-US" sz="2800" dirty="0" err="1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ずも</a:t>
            </a:r>
            <a:r>
              <a:rPr lang="ja-JP" altLang="en-US" sz="28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のせて・・・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214938" y="1714500"/>
            <a:ext cx="3643312" cy="714375"/>
          </a:xfrm>
          <a:prstGeom prst="rect">
            <a:avLst/>
          </a:prstGeom>
          <a:solidFill>
            <a:srgbClr val="EE729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ホットプレートで</a:t>
            </a:r>
            <a:r>
              <a:rPr lang="ja-JP" altLang="en-US" sz="40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やく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！</a:t>
            </a:r>
            <a:endParaRPr lang="ja-JP" altLang="en-US" sz="36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286375" y="5357813"/>
            <a:ext cx="3571875" cy="50006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ふたをしめて、まちましょう☆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ja-JP" altLang="en-US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⑤できあがり～！！</a:t>
            </a:r>
          </a:p>
        </p:txBody>
      </p:sp>
      <p:pic>
        <p:nvPicPr>
          <p:cNvPr id="9219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25" y="1446213"/>
            <a:ext cx="7208838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横巻き 4"/>
          <p:cNvSpPr/>
          <p:nvPr/>
        </p:nvSpPr>
        <p:spPr>
          <a:xfrm rot="21172050">
            <a:off x="1196975" y="4881563"/>
            <a:ext cx="6215063" cy="1247775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4800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いただ</a:t>
            </a:r>
            <a:r>
              <a:rPr lang="ja-JP" altLang="en-US" sz="4800" dirty="0" err="1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きま</a:t>
            </a:r>
            <a:r>
              <a:rPr lang="ja-JP" altLang="en-US" sz="4800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～</a:t>
            </a:r>
            <a:r>
              <a:rPr lang="ja-JP" altLang="en-US" sz="4800" dirty="0" err="1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す</a:t>
            </a:r>
            <a:r>
              <a:rPr lang="ja-JP" altLang="en-US" sz="4800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201</Words>
  <Application>Microsoft Office PowerPoint</Application>
  <PresentationFormat>画面に合わせる (4:3)</PresentationFormat>
  <Paragraphs>78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Arial</vt:lpstr>
      <vt:lpstr>ＭＳ Ｐゴシック</vt:lpstr>
      <vt:lpstr>Calibri</vt:lpstr>
      <vt:lpstr>游ゴシック</vt:lpstr>
      <vt:lpstr>HGP創英角ﾎﾟｯﾌﾟ体</vt:lpstr>
      <vt:lpstr>Office テーマ</vt:lpstr>
      <vt:lpstr>ちょうりじっしゅう</vt:lpstr>
      <vt:lpstr>いつ？　6月のカレンダー</vt:lpstr>
      <vt:lpstr>？？をつくろう！！</vt:lpstr>
      <vt:lpstr>①きじをつくる</vt:lpstr>
      <vt:lpstr>②トッピングをつくる　その１</vt:lpstr>
      <vt:lpstr>③トッピングをつくる　その２</vt:lpstr>
      <vt:lpstr>④トッピングをする</vt:lpstr>
      <vt:lpstr>⑤ピザをやく</vt:lpstr>
      <vt:lpstr>⑤できあがり～！！</vt:lpstr>
      <vt:lpstr>⑥かたづける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ピザをつくろう!!</dc:title>
  <dc:creator>user</dc:creator>
  <cp:lastModifiedBy>吉田純</cp:lastModifiedBy>
  <cp:revision>24</cp:revision>
  <dcterms:created xsi:type="dcterms:W3CDTF">2012-05-29T08:41:42Z</dcterms:created>
  <dcterms:modified xsi:type="dcterms:W3CDTF">2021-08-24T08:27:50Z</dcterms:modified>
</cp:coreProperties>
</file>