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711" r:id="rId4"/>
    <p:sldMasterId id="2147483723" r:id="rId5"/>
    <p:sldMasterId id="2147483733" r:id="rId6"/>
    <p:sldMasterId id="2147483743" r:id="rId7"/>
  </p:sldMasterIdLst>
  <p:notesMasterIdLst>
    <p:notesMasterId r:id="rId54"/>
  </p:notesMasterIdLst>
  <p:handoutMasterIdLst>
    <p:handoutMasterId r:id="rId55"/>
  </p:handoutMasterIdLst>
  <p:sldIdLst>
    <p:sldId id="600" r:id="rId8"/>
    <p:sldId id="602" r:id="rId9"/>
    <p:sldId id="592" r:id="rId10"/>
    <p:sldId id="603" r:id="rId11"/>
    <p:sldId id="586" r:id="rId12"/>
    <p:sldId id="579" r:id="rId13"/>
    <p:sldId id="587" r:id="rId14"/>
    <p:sldId id="588" r:id="rId15"/>
    <p:sldId id="534" r:id="rId16"/>
    <p:sldId id="589" r:id="rId17"/>
    <p:sldId id="581" r:id="rId18"/>
    <p:sldId id="597" r:id="rId19"/>
    <p:sldId id="577" r:id="rId20"/>
    <p:sldId id="598" r:id="rId21"/>
    <p:sldId id="585" r:id="rId22"/>
    <p:sldId id="606" r:id="rId23"/>
    <p:sldId id="590" r:id="rId24"/>
    <p:sldId id="594" r:id="rId25"/>
    <p:sldId id="605" r:id="rId26"/>
    <p:sldId id="607" r:id="rId27"/>
    <p:sldId id="583" r:id="rId28"/>
    <p:sldId id="584" r:id="rId29"/>
    <p:sldId id="608" r:id="rId30"/>
    <p:sldId id="625" r:id="rId31"/>
    <p:sldId id="618" r:id="rId32"/>
    <p:sldId id="619" r:id="rId33"/>
    <p:sldId id="599" r:id="rId34"/>
    <p:sldId id="620" r:id="rId35"/>
    <p:sldId id="621" r:id="rId36"/>
    <p:sldId id="601" r:id="rId37"/>
    <p:sldId id="622" r:id="rId38"/>
    <p:sldId id="623" r:id="rId39"/>
    <p:sldId id="591" r:id="rId40"/>
    <p:sldId id="624" r:id="rId41"/>
    <p:sldId id="613" r:id="rId42"/>
    <p:sldId id="630" r:id="rId43"/>
    <p:sldId id="628" r:id="rId44"/>
    <p:sldId id="635" r:id="rId45"/>
    <p:sldId id="604" r:id="rId46"/>
    <p:sldId id="631" r:id="rId47"/>
    <p:sldId id="632" r:id="rId48"/>
    <p:sldId id="633" r:id="rId49"/>
    <p:sldId id="634" r:id="rId50"/>
    <p:sldId id="610" r:id="rId51"/>
    <p:sldId id="626" r:id="rId52"/>
    <p:sldId id="627" r:id="rId53"/>
  </p:sldIdLst>
  <p:sldSz cx="6858000" cy="9906000" type="A4"/>
  <p:notesSz cx="9939338" cy="6807200"/>
  <p:defaultTextStyle>
    <a:defPPr>
      <a:defRPr lang="ja-JP"/>
    </a:defPPr>
    <a:lvl1pPr marL="0" algn="l" defTabSz="925880" rtl="0" eaLnBrk="1" latinLnBrk="0" hangingPunct="1">
      <a:defRPr kumimoji="1" sz="1822" kern="1200">
        <a:solidFill>
          <a:schemeClr val="tx1"/>
        </a:solidFill>
        <a:latin typeface="+mn-lt"/>
        <a:ea typeface="+mn-ea"/>
        <a:cs typeface="+mn-cs"/>
      </a:defRPr>
    </a:lvl1pPr>
    <a:lvl2pPr marL="462940" algn="l" defTabSz="925880" rtl="0" eaLnBrk="1" latinLnBrk="0" hangingPunct="1">
      <a:defRPr kumimoji="1" sz="1822" kern="1200">
        <a:solidFill>
          <a:schemeClr val="tx1"/>
        </a:solidFill>
        <a:latin typeface="+mn-lt"/>
        <a:ea typeface="+mn-ea"/>
        <a:cs typeface="+mn-cs"/>
      </a:defRPr>
    </a:lvl2pPr>
    <a:lvl3pPr marL="925880" algn="l" defTabSz="925880" rtl="0" eaLnBrk="1" latinLnBrk="0" hangingPunct="1">
      <a:defRPr kumimoji="1" sz="1822" kern="1200">
        <a:solidFill>
          <a:schemeClr val="tx1"/>
        </a:solidFill>
        <a:latin typeface="+mn-lt"/>
        <a:ea typeface="+mn-ea"/>
        <a:cs typeface="+mn-cs"/>
      </a:defRPr>
    </a:lvl3pPr>
    <a:lvl4pPr marL="1388820" algn="l" defTabSz="925880" rtl="0" eaLnBrk="1" latinLnBrk="0" hangingPunct="1">
      <a:defRPr kumimoji="1" sz="1822" kern="1200">
        <a:solidFill>
          <a:schemeClr val="tx1"/>
        </a:solidFill>
        <a:latin typeface="+mn-lt"/>
        <a:ea typeface="+mn-ea"/>
        <a:cs typeface="+mn-cs"/>
      </a:defRPr>
    </a:lvl4pPr>
    <a:lvl5pPr marL="1851759" algn="l" defTabSz="925880" rtl="0" eaLnBrk="1" latinLnBrk="0" hangingPunct="1">
      <a:defRPr kumimoji="1" sz="1822" kern="1200">
        <a:solidFill>
          <a:schemeClr val="tx1"/>
        </a:solidFill>
        <a:latin typeface="+mn-lt"/>
        <a:ea typeface="+mn-ea"/>
        <a:cs typeface="+mn-cs"/>
      </a:defRPr>
    </a:lvl5pPr>
    <a:lvl6pPr marL="2314699" algn="l" defTabSz="925880" rtl="0" eaLnBrk="1" latinLnBrk="0" hangingPunct="1">
      <a:defRPr kumimoji="1" sz="1822" kern="1200">
        <a:solidFill>
          <a:schemeClr val="tx1"/>
        </a:solidFill>
        <a:latin typeface="+mn-lt"/>
        <a:ea typeface="+mn-ea"/>
        <a:cs typeface="+mn-cs"/>
      </a:defRPr>
    </a:lvl6pPr>
    <a:lvl7pPr marL="2777640" algn="l" defTabSz="925880" rtl="0" eaLnBrk="1" latinLnBrk="0" hangingPunct="1">
      <a:defRPr kumimoji="1" sz="1822" kern="1200">
        <a:solidFill>
          <a:schemeClr val="tx1"/>
        </a:solidFill>
        <a:latin typeface="+mn-lt"/>
        <a:ea typeface="+mn-ea"/>
        <a:cs typeface="+mn-cs"/>
      </a:defRPr>
    </a:lvl7pPr>
    <a:lvl8pPr marL="3240579" algn="l" defTabSz="925880" rtl="0" eaLnBrk="1" latinLnBrk="0" hangingPunct="1">
      <a:defRPr kumimoji="1" sz="1822" kern="1200">
        <a:solidFill>
          <a:schemeClr val="tx1"/>
        </a:solidFill>
        <a:latin typeface="+mn-lt"/>
        <a:ea typeface="+mn-ea"/>
        <a:cs typeface="+mn-cs"/>
      </a:defRPr>
    </a:lvl8pPr>
    <a:lvl9pPr marL="3703519" algn="l" defTabSz="925880" rtl="0" eaLnBrk="1" latinLnBrk="0" hangingPunct="1">
      <a:defRPr kumimoji="1" sz="1822" kern="1200">
        <a:solidFill>
          <a:schemeClr val="tx1"/>
        </a:solidFill>
        <a:latin typeface="+mn-lt"/>
        <a:ea typeface="+mn-ea"/>
        <a:cs typeface="+mn-cs"/>
      </a:defRPr>
    </a:lvl9pPr>
  </p:defaultTextStyle>
  <p:extLst>
    <p:ext uri="{521415D9-36F7-43E2-AB2F-B90AF26B5E84}">
      <p14:sectionLst xmlns:p14="http://schemas.microsoft.com/office/powerpoint/2010/main">
        <p14:section name="表紙・目次" id="{56F3223C-61A5-4D94-865C-3371F61C77B1}">
          <p14:sldIdLst>
            <p14:sldId id="600"/>
            <p14:sldId id="602"/>
          </p14:sldIdLst>
        </p14:section>
        <p14:section name="収入状況届出の流れ" id="{F62578C1-7512-4A18-8EB3-AF69B187DB5E}">
          <p14:sldIdLst>
            <p14:sldId id="592"/>
          </p14:sldIdLst>
        </p14:section>
        <p14:section name="よくあるご質問" id="{04533590-2244-4B98-80D1-417C206A9BC2}">
          <p14:sldIdLst>
            <p14:sldId id="603"/>
          </p14:sldIdLst>
        </p14:section>
        <p14:section name="操作説明①ログイン" id="{B940029A-0819-4E2F-82AA-DC5EE6D94629}">
          <p14:sldIdLst>
            <p14:sldId id="586"/>
          </p14:sldIdLst>
        </p14:section>
        <p14:section name="操作説明②継続意向登録" id="{AE5E96EB-6EE4-44EE-A913-D50C533032DC}">
          <p14:sldIdLst>
            <p14:sldId id="579"/>
            <p14:sldId id="587"/>
            <p14:sldId id="588"/>
          </p14:sldIdLst>
        </p14:section>
        <p14:section name="操作説明③収入状況届出" id="{E74F36FD-20EC-454C-976B-4CE53C80480D}">
          <p14:sldIdLst>
            <p14:sldId id="534"/>
            <p14:sldId id="589"/>
            <p14:sldId id="581"/>
            <p14:sldId id="597"/>
            <p14:sldId id="577"/>
            <p14:sldId id="598"/>
            <p14:sldId id="585"/>
            <p14:sldId id="606"/>
            <p14:sldId id="590"/>
          </p14:sldIdLst>
        </p14:section>
        <p14:section name="操作説明④保護者等情報変更届出" id="{844C2841-A3BB-47CB-A369-C8ED7DF46581}">
          <p14:sldIdLst>
            <p14:sldId id="594"/>
            <p14:sldId id="605"/>
            <p14:sldId id="607"/>
            <p14:sldId id="583"/>
            <p14:sldId id="584"/>
            <p14:sldId id="608"/>
            <p14:sldId id="625"/>
            <p14:sldId id="618"/>
            <p14:sldId id="619"/>
            <p14:sldId id="599"/>
            <p14:sldId id="620"/>
            <p14:sldId id="621"/>
            <p14:sldId id="601"/>
            <p14:sldId id="622"/>
            <p14:sldId id="623"/>
            <p14:sldId id="591"/>
            <p14:sldId id="624"/>
            <p14:sldId id="613"/>
            <p14:sldId id="630"/>
            <p14:sldId id="628"/>
            <p14:sldId id="635"/>
            <p14:sldId id="604"/>
            <p14:sldId id="631"/>
            <p14:sldId id="632"/>
            <p14:sldId id="633"/>
            <p14:sldId id="634"/>
            <p14:sldId id="610"/>
            <p14:sldId id="626"/>
            <p14:sldId id="627"/>
          </p14:sldIdLst>
        </p14:section>
      </p14:sectionLst>
    </p:ext>
    <p:ext uri="{EFAFB233-063F-42B5-8137-9DF3F51BA10A}">
      <p15:sldGuideLst xmlns:p15="http://schemas.microsoft.com/office/powerpoint/2012/main">
        <p15:guide id="1" orient="horz" pos="1351" userDrawn="1">
          <p15:clr>
            <a:srgbClr val="A4A3A4"/>
          </p15:clr>
        </p15:guide>
        <p15:guide id="2" pos="3135" userDrawn="1">
          <p15:clr>
            <a:srgbClr val="A4A3A4"/>
          </p15:clr>
        </p15:guide>
        <p15:guide id="3" orient="horz" pos="1124" userDrawn="1">
          <p15:clr>
            <a:srgbClr val="A4A3A4"/>
          </p15:clr>
        </p15:guide>
        <p15:guide id="4" pos="21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2" name="作成者" initials="A" lastIdx="0" clrIdx="1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00000"/>
    <a:srgbClr val="0000FF"/>
    <a:srgbClr val="FF00FF"/>
    <a:srgbClr val="F93B07"/>
    <a:srgbClr val="404040"/>
    <a:srgbClr val="EBEBFF"/>
    <a:srgbClr val="F76F09"/>
    <a:srgbClr val="CCCCFF"/>
    <a:srgbClr val="FF6600"/>
    <a:srgbClr val="ABCF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E25E649-3F16-4E02-A733-19D2CDBF48F0}" styleName="中間スタイル 3 - アクセント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スタイル (中間)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06799F8-075E-4A3A-A7F6-7FBC6576F1A4}" styleName="テーマ スタイル 2 - アクセント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テーマ スタイル 2 - アクセント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スタイル (淡色)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C7853C-536D-4A76-A0AE-DD22124D55A5}" styleName="テーマ スタイル 1 - アクセント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E9639D4-E3E2-4D34-9284-5A2195B3D0D7}" styleName="スタイル (淡色)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淡色スタイル 2 - アクセント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294" autoAdjust="0"/>
    <p:restoredTop sz="96487" autoAdjust="0"/>
  </p:normalViewPr>
  <p:slideViewPr>
    <p:cSldViewPr snapToGrid="0">
      <p:cViewPr varScale="1">
        <p:scale>
          <a:sx n="46" d="100"/>
          <a:sy n="46" d="100"/>
        </p:scale>
        <p:origin x="2334" y="42"/>
      </p:cViewPr>
      <p:guideLst>
        <p:guide orient="horz" pos="1351"/>
        <p:guide pos="3135"/>
        <p:guide orient="horz" pos="1124"/>
        <p:guide pos="2160"/>
      </p:guideLst>
    </p:cSldViewPr>
  </p:slideViewPr>
  <p:outlineViewPr>
    <p:cViewPr>
      <p:scale>
        <a:sx n="33" d="100"/>
        <a:sy n="33" d="100"/>
      </p:scale>
      <p:origin x="0" y="4356"/>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90" d="100"/>
          <a:sy n="90" d="100"/>
        </p:scale>
        <p:origin x="3696" y="72"/>
      </p:cViewPr>
      <p:guideLst/>
    </p:cSldViewPr>
  </p:notesViewPr>
  <p:gridSpacing cx="45005" cy="45005"/>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handoutMaster" Target="handoutMasters/handout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viewProps" Target="viewProps.xml"/><Relationship Id="rId5" Type="http://schemas.openxmlformats.org/officeDocument/2006/relationships/slideMaster" Target="slideMasters/slideMaster2.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commentAuthors" Target="commentAuthor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presProps" Target="presProp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4307047" cy="341542"/>
          </a:xfrm>
          <a:prstGeom prst="rect">
            <a:avLst/>
          </a:prstGeom>
        </p:spPr>
        <p:txBody>
          <a:bodyPr vert="horz" lIns="91433" tIns="45717" rIns="91433" bIns="45717" rtlCol="0"/>
          <a:lstStyle>
            <a:lvl1pPr algn="l">
              <a:defRPr sz="1200"/>
            </a:lvl1pPr>
          </a:lstStyle>
          <a:p>
            <a:endParaRPr kumimoji="1" lang="ja-JP" altLang="en-US"/>
          </a:p>
        </p:txBody>
      </p:sp>
      <p:sp>
        <p:nvSpPr>
          <p:cNvPr id="4" name="フッター プレースホルダー 3"/>
          <p:cNvSpPr>
            <a:spLocks noGrp="1"/>
          </p:cNvSpPr>
          <p:nvPr>
            <p:ph type="ftr" sz="quarter" idx="2"/>
          </p:nvPr>
        </p:nvSpPr>
        <p:spPr>
          <a:xfrm>
            <a:off x="1" y="6465659"/>
            <a:ext cx="4307047" cy="341541"/>
          </a:xfrm>
          <a:prstGeom prst="rect">
            <a:avLst/>
          </a:prstGeom>
        </p:spPr>
        <p:txBody>
          <a:bodyPr vert="horz" lIns="91433" tIns="45717" rIns="91433" bIns="45717"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5629994" y="6465659"/>
            <a:ext cx="4307047" cy="341541"/>
          </a:xfrm>
          <a:prstGeom prst="rect">
            <a:avLst/>
          </a:prstGeom>
        </p:spPr>
        <p:txBody>
          <a:bodyPr vert="horz" lIns="91433" tIns="45717" rIns="91433" bIns="45717" rtlCol="0" anchor="b"/>
          <a:lstStyle>
            <a:lvl1pPr algn="r">
              <a:defRPr sz="1200"/>
            </a:lvl1pPr>
          </a:lstStyle>
          <a:p>
            <a:fld id="{3DDF4258-8B54-E846-A716-B40C4AB7CB0A}" type="slidenum">
              <a:rPr kumimoji="1" lang="ja-JP" altLang="en-US" smtClean="0"/>
              <a:t>‹#›</a:t>
            </a:fld>
            <a:endParaRPr kumimoji="1" lang="ja-JP" altLang="en-US"/>
          </a:p>
        </p:txBody>
      </p:sp>
    </p:spTree>
    <p:extLst>
      <p:ext uri="{BB962C8B-B14F-4D97-AF65-F5344CB8AC3E}">
        <p14:creationId xmlns:p14="http://schemas.microsoft.com/office/powerpoint/2010/main" val="20603726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4307047" cy="341542"/>
          </a:xfrm>
          <a:prstGeom prst="rect">
            <a:avLst/>
          </a:prstGeom>
        </p:spPr>
        <p:txBody>
          <a:bodyPr vert="horz" lIns="91433" tIns="45717" rIns="91433" bIns="45717" rtlCol="0"/>
          <a:lstStyle>
            <a:lvl1pPr algn="l">
              <a:defRPr sz="1200"/>
            </a:lvl1pPr>
          </a:lstStyle>
          <a:p>
            <a:endParaRPr kumimoji="1" lang="ja-JP" altLang="en-US"/>
          </a:p>
        </p:txBody>
      </p:sp>
      <p:sp>
        <p:nvSpPr>
          <p:cNvPr id="3" name="日付プレースホルダー 2"/>
          <p:cNvSpPr>
            <a:spLocks noGrp="1"/>
          </p:cNvSpPr>
          <p:nvPr>
            <p:ph type="dt" idx="1"/>
          </p:nvPr>
        </p:nvSpPr>
        <p:spPr>
          <a:xfrm>
            <a:off x="5629994" y="1"/>
            <a:ext cx="4307047" cy="341542"/>
          </a:xfrm>
          <a:prstGeom prst="rect">
            <a:avLst/>
          </a:prstGeom>
        </p:spPr>
        <p:txBody>
          <a:bodyPr vert="horz" lIns="91433" tIns="45717" rIns="91433" bIns="45717" rtlCol="0"/>
          <a:lstStyle>
            <a:lvl1pPr algn="r">
              <a:defRPr sz="1200"/>
            </a:lvl1pPr>
          </a:lstStyle>
          <a:p>
            <a:fld id="{187B8588-1665-0A4A-AD47-68FFFFC620D1}" type="datetimeFigureOut">
              <a:rPr kumimoji="1" lang="ja-JP" altLang="en-US" smtClean="0"/>
              <a:t>2025/7/4</a:t>
            </a:fld>
            <a:endParaRPr kumimoji="1" lang="ja-JP" altLang="en-US"/>
          </a:p>
        </p:txBody>
      </p:sp>
      <p:sp>
        <p:nvSpPr>
          <p:cNvPr id="4" name="スライド イメージ プレースホルダー 3"/>
          <p:cNvSpPr>
            <a:spLocks noGrp="1" noRot="1" noChangeAspect="1"/>
          </p:cNvSpPr>
          <p:nvPr>
            <p:ph type="sldImg" idx="2"/>
          </p:nvPr>
        </p:nvSpPr>
        <p:spPr>
          <a:xfrm>
            <a:off x="4175125" y="850900"/>
            <a:ext cx="1589088" cy="2297113"/>
          </a:xfrm>
          <a:prstGeom prst="rect">
            <a:avLst/>
          </a:prstGeom>
          <a:noFill/>
          <a:ln w="12700">
            <a:solidFill>
              <a:prstClr val="black"/>
            </a:solidFill>
          </a:ln>
        </p:spPr>
        <p:txBody>
          <a:bodyPr vert="horz" lIns="91433" tIns="45717" rIns="91433" bIns="45717" rtlCol="0" anchor="ctr"/>
          <a:lstStyle/>
          <a:p>
            <a:endParaRPr lang="ja-JP" altLang="en-US"/>
          </a:p>
        </p:txBody>
      </p:sp>
      <p:sp>
        <p:nvSpPr>
          <p:cNvPr id="5" name="ノート プレースホルダー 4"/>
          <p:cNvSpPr>
            <a:spLocks noGrp="1"/>
          </p:cNvSpPr>
          <p:nvPr>
            <p:ph type="body" sz="quarter" idx="3"/>
          </p:nvPr>
        </p:nvSpPr>
        <p:spPr>
          <a:xfrm>
            <a:off x="993935" y="3275965"/>
            <a:ext cx="7951470" cy="2680335"/>
          </a:xfrm>
          <a:prstGeom prst="rect">
            <a:avLst/>
          </a:prstGeom>
        </p:spPr>
        <p:txBody>
          <a:bodyPr vert="horz" lIns="91433" tIns="45717" rIns="91433" bIns="45717"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6465659"/>
            <a:ext cx="4307047" cy="341541"/>
          </a:xfrm>
          <a:prstGeom prst="rect">
            <a:avLst/>
          </a:prstGeom>
        </p:spPr>
        <p:txBody>
          <a:bodyPr vert="horz" lIns="91433" tIns="45717" rIns="91433" bIns="45717"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629994" y="6465659"/>
            <a:ext cx="4307047" cy="341541"/>
          </a:xfrm>
          <a:prstGeom prst="rect">
            <a:avLst/>
          </a:prstGeom>
        </p:spPr>
        <p:txBody>
          <a:bodyPr vert="horz" lIns="91433" tIns="45717" rIns="91433" bIns="45717" rtlCol="0" anchor="b"/>
          <a:lstStyle>
            <a:lvl1pPr algn="r">
              <a:defRPr sz="1200"/>
            </a:lvl1pPr>
          </a:lstStyle>
          <a:p>
            <a:fld id="{AF9AAED7-EB68-B44B-A29A-E9CFE7A1147D}" type="slidenum">
              <a:rPr kumimoji="1" lang="ja-JP" altLang="en-US" smtClean="0"/>
              <a:t>‹#›</a:t>
            </a:fld>
            <a:endParaRPr kumimoji="1" lang="ja-JP" altLang="en-US"/>
          </a:p>
        </p:txBody>
      </p:sp>
    </p:spTree>
    <p:extLst>
      <p:ext uri="{BB962C8B-B14F-4D97-AF65-F5344CB8AC3E}">
        <p14:creationId xmlns:p14="http://schemas.microsoft.com/office/powerpoint/2010/main" val="241394081"/>
      </p:ext>
    </p:extLst>
  </p:cSld>
  <p:clrMap bg1="lt1" tx1="dk1" bg2="lt2" tx2="dk2" accent1="accent1" accent2="accent2" accent3="accent3" accent4="accent4" accent5="accent5" accent6="accent6" hlink="hlink" folHlink="folHlink"/>
  <p:notesStyle>
    <a:lvl1pPr marL="0" algn="l" defTabSz="925880" rtl="0" eaLnBrk="1" latinLnBrk="0" hangingPunct="1">
      <a:defRPr kumimoji="1" sz="1215" kern="1200">
        <a:solidFill>
          <a:schemeClr val="tx1"/>
        </a:solidFill>
        <a:latin typeface="+mn-lt"/>
        <a:ea typeface="+mn-ea"/>
        <a:cs typeface="+mn-cs"/>
      </a:defRPr>
    </a:lvl1pPr>
    <a:lvl2pPr marL="462940" algn="l" defTabSz="925880" rtl="0" eaLnBrk="1" latinLnBrk="0" hangingPunct="1">
      <a:defRPr kumimoji="1" sz="1215" kern="1200">
        <a:solidFill>
          <a:schemeClr val="tx1"/>
        </a:solidFill>
        <a:latin typeface="+mn-lt"/>
        <a:ea typeface="+mn-ea"/>
        <a:cs typeface="+mn-cs"/>
      </a:defRPr>
    </a:lvl2pPr>
    <a:lvl3pPr marL="925880" algn="l" defTabSz="925880" rtl="0" eaLnBrk="1" latinLnBrk="0" hangingPunct="1">
      <a:defRPr kumimoji="1" sz="1215" kern="1200">
        <a:solidFill>
          <a:schemeClr val="tx1"/>
        </a:solidFill>
        <a:latin typeface="+mn-lt"/>
        <a:ea typeface="+mn-ea"/>
        <a:cs typeface="+mn-cs"/>
      </a:defRPr>
    </a:lvl3pPr>
    <a:lvl4pPr marL="1388820" algn="l" defTabSz="925880" rtl="0" eaLnBrk="1" latinLnBrk="0" hangingPunct="1">
      <a:defRPr kumimoji="1" sz="1215" kern="1200">
        <a:solidFill>
          <a:schemeClr val="tx1"/>
        </a:solidFill>
        <a:latin typeface="+mn-lt"/>
        <a:ea typeface="+mn-ea"/>
        <a:cs typeface="+mn-cs"/>
      </a:defRPr>
    </a:lvl4pPr>
    <a:lvl5pPr marL="1851759" algn="l" defTabSz="925880" rtl="0" eaLnBrk="1" latinLnBrk="0" hangingPunct="1">
      <a:defRPr kumimoji="1" sz="1215" kern="1200">
        <a:solidFill>
          <a:schemeClr val="tx1"/>
        </a:solidFill>
        <a:latin typeface="+mn-lt"/>
        <a:ea typeface="+mn-ea"/>
        <a:cs typeface="+mn-cs"/>
      </a:defRPr>
    </a:lvl5pPr>
    <a:lvl6pPr marL="2314699" algn="l" defTabSz="925880" rtl="0" eaLnBrk="1" latinLnBrk="0" hangingPunct="1">
      <a:defRPr kumimoji="1" sz="1215" kern="1200">
        <a:solidFill>
          <a:schemeClr val="tx1"/>
        </a:solidFill>
        <a:latin typeface="+mn-lt"/>
        <a:ea typeface="+mn-ea"/>
        <a:cs typeface="+mn-cs"/>
      </a:defRPr>
    </a:lvl6pPr>
    <a:lvl7pPr marL="2777640" algn="l" defTabSz="925880" rtl="0" eaLnBrk="1" latinLnBrk="0" hangingPunct="1">
      <a:defRPr kumimoji="1" sz="1215" kern="1200">
        <a:solidFill>
          <a:schemeClr val="tx1"/>
        </a:solidFill>
        <a:latin typeface="+mn-lt"/>
        <a:ea typeface="+mn-ea"/>
        <a:cs typeface="+mn-cs"/>
      </a:defRPr>
    </a:lvl7pPr>
    <a:lvl8pPr marL="3240579" algn="l" defTabSz="925880" rtl="0" eaLnBrk="1" latinLnBrk="0" hangingPunct="1">
      <a:defRPr kumimoji="1" sz="1215" kern="1200">
        <a:solidFill>
          <a:schemeClr val="tx1"/>
        </a:solidFill>
        <a:latin typeface="+mn-lt"/>
        <a:ea typeface="+mn-ea"/>
        <a:cs typeface="+mn-cs"/>
      </a:defRPr>
    </a:lvl8pPr>
    <a:lvl9pPr marL="3703519" algn="l" defTabSz="925880" rtl="0" eaLnBrk="1" latinLnBrk="0" hangingPunct="1">
      <a:defRPr kumimoji="1" sz="1215"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defTabSz="925586">
              <a:defRPr/>
            </a:pPr>
            <a:fld id="{AF9AAED7-EB68-B44B-A29A-E9CFE7A1147D}" type="slidenum">
              <a:rPr lang="ja-JP" altLang="en-US">
                <a:solidFill>
                  <a:prstClr val="black"/>
                </a:solidFill>
                <a:latin typeface="Yu Gothic"/>
                <a:ea typeface="Yu Gothic" panose="020B0400000000000000" pitchFamily="50" charset="-128"/>
              </a:rPr>
              <a:pPr defTabSz="925586">
                <a:defRPr/>
              </a:pPr>
              <a:t>2</a:t>
            </a:fld>
            <a:endParaRPr lang="ja-JP" altLang="en-US">
              <a:solidFill>
                <a:prstClr val="black"/>
              </a:solidFill>
              <a:latin typeface="Yu Gothic"/>
              <a:ea typeface="Yu Gothic" panose="020B0400000000000000" pitchFamily="50" charset="-128"/>
            </a:endParaRPr>
          </a:p>
        </p:txBody>
      </p:sp>
    </p:spTree>
    <p:extLst>
      <p:ext uri="{BB962C8B-B14F-4D97-AF65-F5344CB8AC3E}">
        <p14:creationId xmlns:p14="http://schemas.microsoft.com/office/powerpoint/2010/main" val="3799912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75125" y="850900"/>
            <a:ext cx="1589088" cy="2297113"/>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pPr/>
              <a:t>12</a:t>
            </a:fld>
            <a:endParaRPr lang="en-US"/>
          </a:p>
        </p:txBody>
      </p:sp>
      <p:sp>
        <p:nvSpPr>
          <p:cNvPr id="6" name="日付プレースホルダー 5"/>
          <p:cNvSpPr>
            <a:spLocks noGrp="1"/>
          </p:cNvSpPr>
          <p:nvPr>
            <p:ph type="dt" idx="12"/>
          </p:nvPr>
        </p:nvSpPr>
        <p:spPr/>
        <p:txBody>
          <a:bodyPr/>
          <a:lstStyle/>
          <a:p>
            <a:fld id="{3DEBEF12-D8D3-4D19-BC8B-38D3E6DB6DA5}" type="datetime1">
              <a:rPr lang="ja-JP" altLang="en-US" smtClean="0"/>
              <a:pPr/>
              <a:t>2025/7/4</a:t>
            </a:fld>
            <a:endParaRPr lang="en-US"/>
          </a:p>
        </p:txBody>
      </p:sp>
    </p:spTree>
    <p:extLst>
      <p:ext uri="{BB962C8B-B14F-4D97-AF65-F5344CB8AC3E}">
        <p14:creationId xmlns:p14="http://schemas.microsoft.com/office/powerpoint/2010/main" val="1080332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75125" y="850900"/>
            <a:ext cx="1589088" cy="2297113"/>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pPr/>
              <a:t>13</a:t>
            </a:fld>
            <a:endParaRPr lang="en-US"/>
          </a:p>
        </p:txBody>
      </p:sp>
      <p:sp>
        <p:nvSpPr>
          <p:cNvPr id="6" name="日付プレースホルダー 5"/>
          <p:cNvSpPr>
            <a:spLocks noGrp="1"/>
          </p:cNvSpPr>
          <p:nvPr>
            <p:ph type="dt" idx="12"/>
          </p:nvPr>
        </p:nvSpPr>
        <p:spPr/>
        <p:txBody>
          <a:bodyPr/>
          <a:lstStyle/>
          <a:p>
            <a:fld id="{3DEBEF12-D8D3-4D19-BC8B-38D3E6DB6DA5}" type="datetime1">
              <a:rPr lang="ja-JP" altLang="en-US" smtClean="0"/>
              <a:pPr/>
              <a:t>2025/7/4</a:t>
            </a:fld>
            <a:endParaRPr lang="en-US"/>
          </a:p>
        </p:txBody>
      </p:sp>
    </p:spTree>
    <p:extLst>
      <p:ext uri="{BB962C8B-B14F-4D97-AF65-F5344CB8AC3E}">
        <p14:creationId xmlns:p14="http://schemas.microsoft.com/office/powerpoint/2010/main" val="33138571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75125" y="850900"/>
            <a:ext cx="1589088" cy="2297113"/>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pPr/>
              <a:t>14</a:t>
            </a:fld>
            <a:endParaRPr lang="en-US"/>
          </a:p>
        </p:txBody>
      </p:sp>
      <p:sp>
        <p:nvSpPr>
          <p:cNvPr id="6" name="日付プレースホルダー 5"/>
          <p:cNvSpPr>
            <a:spLocks noGrp="1"/>
          </p:cNvSpPr>
          <p:nvPr>
            <p:ph type="dt" idx="12"/>
          </p:nvPr>
        </p:nvSpPr>
        <p:spPr/>
        <p:txBody>
          <a:bodyPr/>
          <a:lstStyle/>
          <a:p>
            <a:fld id="{3DEBEF12-D8D3-4D19-BC8B-38D3E6DB6DA5}" type="datetime1">
              <a:rPr lang="ja-JP" altLang="en-US" smtClean="0"/>
              <a:pPr/>
              <a:t>2025/7/4</a:t>
            </a:fld>
            <a:endParaRPr lang="en-US"/>
          </a:p>
        </p:txBody>
      </p:sp>
    </p:spTree>
    <p:extLst>
      <p:ext uri="{BB962C8B-B14F-4D97-AF65-F5344CB8AC3E}">
        <p14:creationId xmlns:p14="http://schemas.microsoft.com/office/powerpoint/2010/main" val="2381253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75125" y="850900"/>
            <a:ext cx="1589088" cy="2297113"/>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pPr/>
              <a:t>15</a:t>
            </a:fld>
            <a:endParaRPr lang="en-US"/>
          </a:p>
        </p:txBody>
      </p:sp>
      <p:sp>
        <p:nvSpPr>
          <p:cNvPr id="6" name="日付プレースホルダー 5"/>
          <p:cNvSpPr>
            <a:spLocks noGrp="1"/>
          </p:cNvSpPr>
          <p:nvPr>
            <p:ph type="dt" idx="12"/>
          </p:nvPr>
        </p:nvSpPr>
        <p:spPr/>
        <p:txBody>
          <a:bodyPr/>
          <a:lstStyle/>
          <a:p>
            <a:fld id="{3DEBEF12-D8D3-4D19-BC8B-38D3E6DB6DA5}" type="datetime1">
              <a:rPr lang="ja-JP" altLang="en-US" smtClean="0"/>
              <a:pPr/>
              <a:t>2025/7/4</a:t>
            </a:fld>
            <a:endParaRPr lang="en-US"/>
          </a:p>
        </p:txBody>
      </p:sp>
    </p:spTree>
    <p:extLst>
      <p:ext uri="{BB962C8B-B14F-4D97-AF65-F5344CB8AC3E}">
        <p14:creationId xmlns:p14="http://schemas.microsoft.com/office/powerpoint/2010/main" val="8618248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75125" y="850900"/>
            <a:ext cx="1589088" cy="2297113"/>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pPr/>
              <a:t>17</a:t>
            </a:fld>
            <a:endParaRPr lang="en-US"/>
          </a:p>
        </p:txBody>
      </p:sp>
      <p:sp>
        <p:nvSpPr>
          <p:cNvPr id="6" name="日付プレースホルダー 5"/>
          <p:cNvSpPr>
            <a:spLocks noGrp="1"/>
          </p:cNvSpPr>
          <p:nvPr>
            <p:ph type="dt" idx="12"/>
          </p:nvPr>
        </p:nvSpPr>
        <p:spPr/>
        <p:txBody>
          <a:bodyPr/>
          <a:lstStyle/>
          <a:p>
            <a:fld id="{3DEBEF12-D8D3-4D19-BC8B-38D3E6DB6DA5}" type="datetime1">
              <a:rPr lang="ja-JP" altLang="en-US" smtClean="0"/>
              <a:pPr/>
              <a:t>2025/7/4</a:t>
            </a:fld>
            <a:endParaRPr lang="en-US"/>
          </a:p>
        </p:txBody>
      </p:sp>
    </p:spTree>
    <p:extLst>
      <p:ext uri="{BB962C8B-B14F-4D97-AF65-F5344CB8AC3E}">
        <p14:creationId xmlns:p14="http://schemas.microsoft.com/office/powerpoint/2010/main" val="227522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75125" y="850900"/>
            <a:ext cx="1589088" cy="2297113"/>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pPr/>
              <a:t>18</a:t>
            </a:fld>
            <a:endParaRPr lang="en-US"/>
          </a:p>
        </p:txBody>
      </p:sp>
      <p:sp>
        <p:nvSpPr>
          <p:cNvPr id="6" name="日付プレースホルダー 5"/>
          <p:cNvSpPr>
            <a:spLocks noGrp="1"/>
          </p:cNvSpPr>
          <p:nvPr>
            <p:ph type="dt" idx="12"/>
          </p:nvPr>
        </p:nvSpPr>
        <p:spPr/>
        <p:txBody>
          <a:bodyPr/>
          <a:lstStyle/>
          <a:p>
            <a:fld id="{3DEBEF12-D8D3-4D19-BC8B-38D3E6DB6DA5}" type="datetime1">
              <a:rPr lang="ja-JP" altLang="en-US" smtClean="0"/>
              <a:pPr/>
              <a:t>2025/7/4</a:t>
            </a:fld>
            <a:endParaRPr lang="en-US"/>
          </a:p>
        </p:txBody>
      </p:sp>
    </p:spTree>
    <p:extLst>
      <p:ext uri="{BB962C8B-B14F-4D97-AF65-F5344CB8AC3E}">
        <p14:creationId xmlns:p14="http://schemas.microsoft.com/office/powerpoint/2010/main" val="16081582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711950" y="582613"/>
            <a:ext cx="1089025" cy="1573212"/>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solidFill>
                <a:prstClr val="black"/>
              </a:solidFill>
            </a:endParaRPr>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solidFill>
                  <a:prstClr val="black"/>
                </a:solidFill>
              </a:rPr>
              <a:pPr/>
              <a:t>19</a:t>
            </a:fld>
            <a:endParaRPr lang="en-US">
              <a:solidFill>
                <a:prstClr val="black"/>
              </a:solidFill>
            </a:endParaRPr>
          </a:p>
        </p:txBody>
      </p:sp>
      <p:sp>
        <p:nvSpPr>
          <p:cNvPr id="6" name="日付プレースホルダー 5"/>
          <p:cNvSpPr>
            <a:spLocks noGrp="1"/>
          </p:cNvSpPr>
          <p:nvPr>
            <p:ph type="dt" idx="12"/>
          </p:nvPr>
        </p:nvSpPr>
        <p:spPr/>
        <p:txBody>
          <a:bodyPr/>
          <a:lstStyle/>
          <a:p>
            <a:fld id="{3DEBEF12-D8D3-4D19-BC8B-38D3E6DB6DA5}" type="datetime1">
              <a:rPr lang="ja-JP" altLang="en-US" smtClean="0">
                <a:solidFill>
                  <a:prstClr val="black"/>
                </a:solidFill>
              </a:rPr>
              <a:pPr/>
              <a:t>2025/7/4</a:t>
            </a:fld>
            <a:endParaRPr lang="en-US">
              <a:solidFill>
                <a:prstClr val="black"/>
              </a:solidFill>
            </a:endParaRPr>
          </a:p>
        </p:txBody>
      </p:sp>
    </p:spTree>
    <p:extLst>
      <p:ext uri="{BB962C8B-B14F-4D97-AF65-F5344CB8AC3E}">
        <p14:creationId xmlns:p14="http://schemas.microsoft.com/office/powerpoint/2010/main" val="37078234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711950" y="582613"/>
            <a:ext cx="1089025" cy="1573212"/>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solidFill>
                <a:prstClr val="black"/>
              </a:solidFill>
            </a:endParaRPr>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solidFill>
                  <a:prstClr val="black"/>
                </a:solidFill>
              </a:rPr>
              <a:pPr/>
              <a:t>20</a:t>
            </a:fld>
            <a:endParaRPr lang="en-US">
              <a:solidFill>
                <a:prstClr val="black"/>
              </a:solidFill>
            </a:endParaRPr>
          </a:p>
        </p:txBody>
      </p:sp>
      <p:sp>
        <p:nvSpPr>
          <p:cNvPr id="6" name="日付プレースホルダー 5"/>
          <p:cNvSpPr>
            <a:spLocks noGrp="1"/>
          </p:cNvSpPr>
          <p:nvPr>
            <p:ph type="dt" idx="12"/>
          </p:nvPr>
        </p:nvSpPr>
        <p:spPr/>
        <p:txBody>
          <a:bodyPr/>
          <a:lstStyle/>
          <a:p>
            <a:fld id="{3DEBEF12-D8D3-4D19-BC8B-38D3E6DB6DA5}" type="datetime1">
              <a:rPr lang="ja-JP" altLang="en-US" smtClean="0">
                <a:solidFill>
                  <a:prstClr val="black"/>
                </a:solidFill>
              </a:rPr>
              <a:pPr/>
              <a:t>2025/7/4</a:t>
            </a:fld>
            <a:endParaRPr lang="en-US">
              <a:solidFill>
                <a:prstClr val="black"/>
              </a:solidFill>
            </a:endParaRPr>
          </a:p>
        </p:txBody>
      </p:sp>
    </p:spTree>
    <p:extLst>
      <p:ext uri="{BB962C8B-B14F-4D97-AF65-F5344CB8AC3E}">
        <p14:creationId xmlns:p14="http://schemas.microsoft.com/office/powerpoint/2010/main" val="4546049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711950" y="582613"/>
            <a:ext cx="1089025" cy="1573212"/>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solidFill>
                <a:prstClr val="black"/>
              </a:solidFill>
            </a:endParaRPr>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solidFill>
                  <a:prstClr val="black"/>
                </a:solidFill>
              </a:rPr>
              <a:pPr/>
              <a:t>21</a:t>
            </a:fld>
            <a:endParaRPr lang="en-US">
              <a:solidFill>
                <a:prstClr val="black"/>
              </a:solidFill>
            </a:endParaRPr>
          </a:p>
        </p:txBody>
      </p:sp>
      <p:sp>
        <p:nvSpPr>
          <p:cNvPr id="6" name="日付プレースホルダー 5"/>
          <p:cNvSpPr>
            <a:spLocks noGrp="1"/>
          </p:cNvSpPr>
          <p:nvPr>
            <p:ph type="dt" idx="12"/>
          </p:nvPr>
        </p:nvSpPr>
        <p:spPr/>
        <p:txBody>
          <a:bodyPr/>
          <a:lstStyle/>
          <a:p>
            <a:fld id="{3DEBEF12-D8D3-4D19-BC8B-38D3E6DB6DA5}" type="datetime1">
              <a:rPr lang="ja-JP" altLang="en-US" smtClean="0">
                <a:solidFill>
                  <a:prstClr val="black"/>
                </a:solidFill>
              </a:rPr>
              <a:pPr/>
              <a:t>2025/7/4</a:t>
            </a:fld>
            <a:endParaRPr lang="en-US">
              <a:solidFill>
                <a:prstClr val="black"/>
              </a:solidFill>
            </a:endParaRPr>
          </a:p>
        </p:txBody>
      </p:sp>
    </p:spTree>
    <p:extLst>
      <p:ext uri="{BB962C8B-B14F-4D97-AF65-F5344CB8AC3E}">
        <p14:creationId xmlns:p14="http://schemas.microsoft.com/office/powerpoint/2010/main" val="29692790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711950" y="582613"/>
            <a:ext cx="1089025" cy="1573212"/>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solidFill>
                <a:prstClr val="black"/>
              </a:solidFill>
            </a:endParaRPr>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solidFill>
                  <a:prstClr val="black"/>
                </a:solidFill>
              </a:rPr>
              <a:pPr/>
              <a:t>22</a:t>
            </a:fld>
            <a:endParaRPr lang="en-US">
              <a:solidFill>
                <a:prstClr val="black"/>
              </a:solidFill>
            </a:endParaRPr>
          </a:p>
        </p:txBody>
      </p:sp>
      <p:sp>
        <p:nvSpPr>
          <p:cNvPr id="6" name="日付プレースホルダー 5"/>
          <p:cNvSpPr>
            <a:spLocks noGrp="1"/>
          </p:cNvSpPr>
          <p:nvPr>
            <p:ph type="dt" idx="12"/>
          </p:nvPr>
        </p:nvSpPr>
        <p:spPr/>
        <p:txBody>
          <a:bodyPr/>
          <a:lstStyle/>
          <a:p>
            <a:fld id="{3DEBEF12-D8D3-4D19-BC8B-38D3E6DB6DA5}" type="datetime1">
              <a:rPr lang="ja-JP" altLang="en-US" smtClean="0">
                <a:solidFill>
                  <a:prstClr val="black"/>
                </a:solidFill>
              </a:rPr>
              <a:pPr/>
              <a:t>2025/7/4</a:t>
            </a:fld>
            <a:endParaRPr lang="en-US">
              <a:solidFill>
                <a:prstClr val="black"/>
              </a:solidFill>
            </a:endParaRPr>
          </a:p>
        </p:txBody>
      </p:sp>
    </p:spTree>
    <p:extLst>
      <p:ext uri="{BB962C8B-B14F-4D97-AF65-F5344CB8AC3E}">
        <p14:creationId xmlns:p14="http://schemas.microsoft.com/office/powerpoint/2010/main" val="590863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75125" y="850900"/>
            <a:ext cx="1589088" cy="2297113"/>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pPr/>
              <a:t>3</a:t>
            </a:fld>
            <a:endParaRPr lang="en-US"/>
          </a:p>
        </p:txBody>
      </p:sp>
      <p:sp>
        <p:nvSpPr>
          <p:cNvPr id="6" name="日付プレースホルダー 5"/>
          <p:cNvSpPr>
            <a:spLocks noGrp="1"/>
          </p:cNvSpPr>
          <p:nvPr>
            <p:ph type="dt" idx="12"/>
          </p:nvPr>
        </p:nvSpPr>
        <p:spPr/>
        <p:txBody>
          <a:bodyPr/>
          <a:lstStyle/>
          <a:p>
            <a:fld id="{3DEBEF12-D8D3-4D19-BC8B-38D3E6DB6DA5}" type="datetime1">
              <a:rPr lang="ja-JP" altLang="en-US" smtClean="0"/>
              <a:pPr/>
              <a:t>2025/7/4</a:t>
            </a:fld>
            <a:endParaRPr lang="en-US"/>
          </a:p>
        </p:txBody>
      </p:sp>
    </p:spTree>
    <p:extLst>
      <p:ext uri="{BB962C8B-B14F-4D97-AF65-F5344CB8AC3E}">
        <p14:creationId xmlns:p14="http://schemas.microsoft.com/office/powerpoint/2010/main" val="15781115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711950" y="582613"/>
            <a:ext cx="1089025" cy="1573212"/>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solidFill>
                <a:prstClr val="black"/>
              </a:solidFill>
            </a:endParaRPr>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solidFill>
                  <a:prstClr val="black"/>
                </a:solidFill>
              </a:rPr>
              <a:pPr/>
              <a:t>23</a:t>
            </a:fld>
            <a:endParaRPr lang="en-US">
              <a:solidFill>
                <a:prstClr val="black"/>
              </a:solidFill>
            </a:endParaRPr>
          </a:p>
        </p:txBody>
      </p:sp>
      <p:sp>
        <p:nvSpPr>
          <p:cNvPr id="6" name="日付プレースホルダー 5"/>
          <p:cNvSpPr>
            <a:spLocks noGrp="1"/>
          </p:cNvSpPr>
          <p:nvPr>
            <p:ph type="dt" idx="12"/>
          </p:nvPr>
        </p:nvSpPr>
        <p:spPr/>
        <p:txBody>
          <a:bodyPr/>
          <a:lstStyle/>
          <a:p>
            <a:fld id="{3DEBEF12-D8D3-4D19-BC8B-38D3E6DB6DA5}" type="datetime1">
              <a:rPr lang="ja-JP" altLang="en-US" smtClean="0">
                <a:solidFill>
                  <a:prstClr val="black"/>
                </a:solidFill>
              </a:rPr>
              <a:pPr/>
              <a:t>2025/7/4</a:t>
            </a:fld>
            <a:endParaRPr lang="en-US">
              <a:solidFill>
                <a:prstClr val="black"/>
              </a:solidFill>
            </a:endParaRPr>
          </a:p>
        </p:txBody>
      </p:sp>
    </p:spTree>
    <p:extLst>
      <p:ext uri="{BB962C8B-B14F-4D97-AF65-F5344CB8AC3E}">
        <p14:creationId xmlns:p14="http://schemas.microsoft.com/office/powerpoint/2010/main" val="38261586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75125" y="850900"/>
            <a:ext cx="1589088" cy="2297113"/>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pPr/>
              <a:t>24</a:t>
            </a:fld>
            <a:endParaRPr lang="en-US"/>
          </a:p>
        </p:txBody>
      </p:sp>
      <p:sp>
        <p:nvSpPr>
          <p:cNvPr id="6" name="日付プレースホルダー 5"/>
          <p:cNvSpPr>
            <a:spLocks noGrp="1"/>
          </p:cNvSpPr>
          <p:nvPr>
            <p:ph type="dt" idx="12"/>
          </p:nvPr>
        </p:nvSpPr>
        <p:spPr/>
        <p:txBody>
          <a:bodyPr/>
          <a:lstStyle/>
          <a:p>
            <a:fld id="{3DEBEF12-D8D3-4D19-BC8B-38D3E6DB6DA5}" type="datetime1">
              <a:rPr lang="ja-JP" altLang="en-US" smtClean="0"/>
              <a:pPr/>
              <a:t>2025/7/4</a:t>
            </a:fld>
            <a:endParaRPr lang="en-US"/>
          </a:p>
        </p:txBody>
      </p:sp>
    </p:spTree>
    <p:extLst>
      <p:ext uri="{BB962C8B-B14F-4D97-AF65-F5344CB8AC3E}">
        <p14:creationId xmlns:p14="http://schemas.microsoft.com/office/powerpoint/2010/main" val="34973433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711950" y="582613"/>
            <a:ext cx="1089025" cy="1573212"/>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solidFill>
                <a:prstClr val="black"/>
              </a:solidFill>
            </a:endParaRPr>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solidFill>
                  <a:prstClr val="black"/>
                </a:solidFill>
              </a:rPr>
              <a:pPr/>
              <a:t>25</a:t>
            </a:fld>
            <a:endParaRPr lang="en-US">
              <a:solidFill>
                <a:prstClr val="black"/>
              </a:solidFill>
            </a:endParaRPr>
          </a:p>
        </p:txBody>
      </p:sp>
      <p:sp>
        <p:nvSpPr>
          <p:cNvPr id="6" name="日付プレースホルダー 5"/>
          <p:cNvSpPr>
            <a:spLocks noGrp="1"/>
          </p:cNvSpPr>
          <p:nvPr>
            <p:ph type="dt" idx="12"/>
          </p:nvPr>
        </p:nvSpPr>
        <p:spPr/>
        <p:txBody>
          <a:bodyPr/>
          <a:lstStyle/>
          <a:p>
            <a:fld id="{3DEBEF12-D8D3-4D19-BC8B-38D3E6DB6DA5}" type="datetime1">
              <a:rPr lang="ja-JP" altLang="en-US" smtClean="0">
                <a:solidFill>
                  <a:prstClr val="black"/>
                </a:solidFill>
              </a:rPr>
              <a:pPr/>
              <a:t>2025/7/4</a:t>
            </a:fld>
            <a:endParaRPr lang="en-US">
              <a:solidFill>
                <a:prstClr val="black"/>
              </a:solidFill>
            </a:endParaRPr>
          </a:p>
        </p:txBody>
      </p:sp>
    </p:spTree>
    <p:extLst>
      <p:ext uri="{BB962C8B-B14F-4D97-AF65-F5344CB8AC3E}">
        <p14:creationId xmlns:p14="http://schemas.microsoft.com/office/powerpoint/2010/main" val="32995449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711950" y="582613"/>
            <a:ext cx="1089025" cy="1573212"/>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solidFill>
                <a:prstClr val="black"/>
              </a:solidFill>
            </a:endParaRPr>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solidFill>
                  <a:prstClr val="black"/>
                </a:solidFill>
              </a:rPr>
              <a:pPr/>
              <a:t>26</a:t>
            </a:fld>
            <a:endParaRPr lang="en-US">
              <a:solidFill>
                <a:prstClr val="black"/>
              </a:solidFill>
            </a:endParaRPr>
          </a:p>
        </p:txBody>
      </p:sp>
      <p:sp>
        <p:nvSpPr>
          <p:cNvPr id="6" name="日付プレースホルダー 5"/>
          <p:cNvSpPr>
            <a:spLocks noGrp="1"/>
          </p:cNvSpPr>
          <p:nvPr>
            <p:ph type="dt" idx="12"/>
          </p:nvPr>
        </p:nvSpPr>
        <p:spPr/>
        <p:txBody>
          <a:bodyPr/>
          <a:lstStyle/>
          <a:p>
            <a:fld id="{3DEBEF12-D8D3-4D19-BC8B-38D3E6DB6DA5}" type="datetime1">
              <a:rPr lang="ja-JP" altLang="en-US" smtClean="0">
                <a:solidFill>
                  <a:prstClr val="black"/>
                </a:solidFill>
              </a:rPr>
              <a:pPr/>
              <a:t>2025/7/4</a:t>
            </a:fld>
            <a:endParaRPr lang="en-US">
              <a:solidFill>
                <a:prstClr val="black"/>
              </a:solidFill>
            </a:endParaRPr>
          </a:p>
        </p:txBody>
      </p:sp>
    </p:spTree>
    <p:extLst>
      <p:ext uri="{BB962C8B-B14F-4D97-AF65-F5344CB8AC3E}">
        <p14:creationId xmlns:p14="http://schemas.microsoft.com/office/powerpoint/2010/main" val="407982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711950" y="582613"/>
            <a:ext cx="1089025" cy="1573212"/>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solidFill>
                <a:prstClr val="black"/>
              </a:solidFill>
            </a:endParaRPr>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solidFill>
                  <a:prstClr val="black"/>
                </a:solidFill>
              </a:rPr>
              <a:pPr/>
              <a:t>27</a:t>
            </a:fld>
            <a:endParaRPr lang="en-US">
              <a:solidFill>
                <a:prstClr val="black"/>
              </a:solidFill>
            </a:endParaRPr>
          </a:p>
        </p:txBody>
      </p:sp>
      <p:sp>
        <p:nvSpPr>
          <p:cNvPr id="6" name="日付プレースホルダー 5"/>
          <p:cNvSpPr>
            <a:spLocks noGrp="1"/>
          </p:cNvSpPr>
          <p:nvPr>
            <p:ph type="dt" idx="12"/>
          </p:nvPr>
        </p:nvSpPr>
        <p:spPr/>
        <p:txBody>
          <a:bodyPr/>
          <a:lstStyle/>
          <a:p>
            <a:fld id="{3DEBEF12-D8D3-4D19-BC8B-38D3E6DB6DA5}" type="datetime1">
              <a:rPr lang="ja-JP" altLang="en-US" smtClean="0">
                <a:solidFill>
                  <a:prstClr val="black"/>
                </a:solidFill>
              </a:rPr>
              <a:pPr/>
              <a:t>2025/7/4</a:t>
            </a:fld>
            <a:endParaRPr lang="en-US">
              <a:solidFill>
                <a:prstClr val="black"/>
              </a:solidFill>
            </a:endParaRPr>
          </a:p>
        </p:txBody>
      </p:sp>
    </p:spTree>
    <p:extLst>
      <p:ext uri="{BB962C8B-B14F-4D97-AF65-F5344CB8AC3E}">
        <p14:creationId xmlns:p14="http://schemas.microsoft.com/office/powerpoint/2010/main" val="13407489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75125" y="850900"/>
            <a:ext cx="1589088" cy="2297113"/>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pPr/>
              <a:t>28</a:t>
            </a:fld>
            <a:endParaRPr lang="en-US"/>
          </a:p>
        </p:txBody>
      </p:sp>
      <p:sp>
        <p:nvSpPr>
          <p:cNvPr id="6" name="日付プレースホルダー 5"/>
          <p:cNvSpPr>
            <a:spLocks noGrp="1"/>
          </p:cNvSpPr>
          <p:nvPr>
            <p:ph type="dt" idx="12"/>
          </p:nvPr>
        </p:nvSpPr>
        <p:spPr/>
        <p:txBody>
          <a:bodyPr/>
          <a:lstStyle/>
          <a:p>
            <a:fld id="{3DEBEF12-D8D3-4D19-BC8B-38D3E6DB6DA5}" type="datetime1">
              <a:rPr lang="ja-JP" altLang="en-US" smtClean="0"/>
              <a:pPr/>
              <a:t>2025/7/4</a:t>
            </a:fld>
            <a:endParaRPr lang="en-US"/>
          </a:p>
        </p:txBody>
      </p:sp>
    </p:spTree>
    <p:extLst>
      <p:ext uri="{BB962C8B-B14F-4D97-AF65-F5344CB8AC3E}">
        <p14:creationId xmlns:p14="http://schemas.microsoft.com/office/powerpoint/2010/main" val="21272093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75125" y="850900"/>
            <a:ext cx="1589088" cy="2297113"/>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pPr/>
              <a:t>29</a:t>
            </a:fld>
            <a:endParaRPr lang="en-US"/>
          </a:p>
        </p:txBody>
      </p:sp>
      <p:sp>
        <p:nvSpPr>
          <p:cNvPr id="6" name="日付プレースホルダー 5"/>
          <p:cNvSpPr>
            <a:spLocks noGrp="1"/>
          </p:cNvSpPr>
          <p:nvPr>
            <p:ph type="dt" idx="12"/>
          </p:nvPr>
        </p:nvSpPr>
        <p:spPr/>
        <p:txBody>
          <a:bodyPr/>
          <a:lstStyle/>
          <a:p>
            <a:fld id="{3DEBEF12-D8D3-4D19-BC8B-38D3E6DB6DA5}" type="datetime1">
              <a:rPr lang="ja-JP" altLang="en-US" smtClean="0"/>
              <a:pPr/>
              <a:t>2025/7/4</a:t>
            </a:fld>
            <a:endParaRPr lang="en-US"/>
          </a:p>
        </p:txBody>
      </p:sp>
    </p:spTree>
    <p:extLst>
      <p:ext uri="{BB962C8B-B14F-4D97-AF65-F5344CB8AC3E}">
        <p14:creationId xmlns:p14="http://schemas.microsoft.com/office/powerpoint/2010/main" val="17138550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75125" y="850900"/>
            <a:ext cx="1589088" cy="2297113"/>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pPr/>
              <a:t>30</a:t>
            </a:fld>
            <a:endParaRPr lang="en-US"/>
          </a:p>
        </p:txBody>
      </p:sp>
      <p:sp>
        <p:nvSpPr>
          <p:cNvPr id="6" name="日付プレースホルダー 5"/>
          <p:cNvSpPr>
            <a:spLocks noGrp="1"/>
          </p:cNvSpPr>
          <p:nvPr>
            <p:ph type="dt" idx="12"/>
          </p:nvPr>
        </p:nvSpPr>
        <p:spPr/>
        <p:txBody>
          <a:bodyPr/>
          <a:lstStyle/>
          <a:p>
            <a:fld id="{3DEBEF12-D8D3-4D19-BC8B-38D3E6DB6DA5}" type="datetime1">
              <a:rPr lang="ja-JP" altLang="en-US" smtClean="0"/>
              <a:pPr/>
              <a:t>2025/7/4</a:t>
            </a:fld>
            <a:endParaRPr lang="en-US"/>
          </a:p>
        </p:txBody>
      </p:sp>
    </p:spTree>
    <p:extLst>
      <p:ext uri="{BB962C8B-B14F-4D97-AF65-F5344CB8AC3E}">
        <p14:creationId xmlns:p14="http://schemas.microsoft.com/office/powerpoint/2010/main" val="40021221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75125" y="850900"/>
            <a:ext cx="1589088" cy="2297113"/>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pPr/>
              <a:t>31</a:t>
            </a:fld>
            <a:endParaRPr lang="en-US"/>
          </a:p>
        </p:txBody>
      </p:sp>
      <p:sp>
        <p:nvSpPr>
          <p:cNvPr id="6" name="日付プレースホルダー 5"/>
          <p:cNvSpPr>
            <a:spLocks noGrp="1"/>
          </p:cNvSpPr>
          <p:nvPr>
            <p:ph type="dt" idx="12"/>
          </p:nvPr>
        </p:nvSpPr>
        <p:spPr/>
        <p:txBody>
          <a:bodyPr/>
          <a:lstStyle/>
          <a:p>
            <a:fld id="{3DEBEF12-D8D3-4D19-BC8B-38D3E6DB6DA5}" type="datetime1">
              <a:rPr lang="ja-JP" altLang="en-US" smtClean="0"/>
              <a:pPr/>
              <a:t>2025/7/4</a:t>
            </a:fld>
            <a:endParaRPr lang="en-US"/>
          </a:p>
        </p:txBody>
      </p:sp>
    </p:spTree>
    <p:extLst>
      <p:ext uri="{BB962C8B-B14F-4D97-AF65-F5344CB8AC3E}">
        <p14:creationId xmlns:p14="http://schemas.microsoft.com/office/powerpoint/2010/main" val="3476108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75125" y="850900"/>
            <a:ext cx="1589088" cy="2297113"/>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pPr/>
              <a:t>32</a:t>
            </a:fld>
            <a:endParaRPr lang="en-US"/>
          </a:p>
        </p:txBody>
      </p:sp>
      <p:sp>
        <p:nvSpPr>
          <p:cNvPr id="6" name="日付プレースホルダー 5"/>
          <p:cNvSpPr>
            <a:spLocks noGrp="1"/>
          </p:cNvSpPr>
          <p:nvPr>
            <p:ph type="dt" idx="12"/>
          </p:nvPr>
        </p:nvSpPr>
        <p:spPr/>
        <p:txBody>
          <a:bodyPr/>
          <a:lstStyle/>
          <a:p>
            <a:fld id="{3DEBEF12-D8D3-4D19-BC8B-38D3E6DB6DA5}" type="datetime1">
              <a:rPr lang="ja-JP" altLang="en-US" smtClean="0"/>
              <a:pPr/>
              <a:t>2025/7/4</a:t>
            </a:fld>
            <a:endParaRPr lang="en-US"/>
          </a:p>
        </p:txBody>
      </p:sp>
    </p:spTree>
    <p:extLst>
      <p:ext uri="{BB962C8B-B14F-4D97-AF65-F5344CB8AC3E}">
        <p14:creationId xmlns:p14="http://schemas.microsoft.com/office/powerpoint/2010/main" val="1081198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75125" y="850900"/>
            <a:ext cx="1589088" cy="229711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lang="en-US" dirty="0"/>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pPr/>
              <a:t>5</a:t>
            </a:fld>
            <a:endParaRPr lang="en-US"/>
          </a:p>
        </p:txBody>
      </p:sp>
      <p:sp>
        <p:nvSpPr>
          <p:cNvPr id="6" name="日付プレースホルダー 5"/>
          <p:cNvSpPr>
            <a:spLocks noGrp="1"/>
          </p:cNvSpPr>
          <p:nvPr>
            <p:ph type="dt" idx="12"/>
          </p:nvPr>
        </p:nvSpPr>
        <p:spPr/>
        <p:txBody>
          <a:bodyPr/>
          <a:lstStyle/>
          <a:p>
            <a:fld id="{3DEBEF12-D8D3-4D19-BC8B-38D3E6DB6DA5}" type="datetime1">
              <a:rPr lang="ja-JP" altLang="en-US" smtClean="0"/>
              <a:pPr/>
              <a:t>2025/7/4</a:t>
            </a:fld>
            <a:endParaRPr lang="en-US"/>
          </a:p>
        </p:txBody>
      </p:sp>
    </p:spTree>
    <p:extLst>
      <p:ext uri="{BB962C8B-B14F-4D97-AF65-F5344CB8AC3E}">
        <p14:creationId xmlns:p14="http://schemas.microsoft.com/office/powerpoint/2010/main" val="37694897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75125" y="850900"/>
            <a:ext cx="1589088" cy="2297113"/>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pPr/>
              <a:t>33</a:t>
            </a:fld>
            <a:endParaRPr lang="en-US"/>
          </a:p>
        </p:txBody>
      </p:sp>
      <p:sp>
        <p:nvSpPr>
          <p:cNvPr id="6" name="日付プレースホルダー 5"/>
          <p:cNvSpPr>
            <a:spLocks noGrp="1"/>
          </p:cNvSpPr>
          <p:nvPr>
            <p:ph type="dt" idx="12"/>
          </p:nvPr>
        </p:nvSpPr>
        <p:spPr/>
        <p:txBody>
          <a:bodyPr/>
          <a:lstStyle/>
          <a:p>
            <a:fld id="{3DEBEF12-D8D3-4D19-BC8B-38D3E6DB6DA5}" type="datetime1">
              <a:rPr lang="ja-JP" altLang="en-US" smtClean="0"/>
              <a:pPr/>
              <a:t>2025/7/4</a:t>
            </a:fld>
            <a:endParaRPr lang="en-US"/>
          </a:p>
        </p:txBody>
      </p:sp>
    </p:spTree>
    <p:extLst>
      <p:ext uri="{BB962C8B-B14F-4D97-AF65-F5344CB8AC3E}">
        <p14:creationId xmlns:p14="http://schemas.microsoft.com/office/powerpoint/2010/main" val="39068416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711950" y="582613"/>
            <a:ext cx="1089025" cy="1573212"/>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solidFill>
                <a:prstClr val="black"/>
              </a:solidFill>
            </a:endParaRPr>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solidFill>
                  <a:prstClr val="black"/>
                </a:solidFill>
              </a:rPr>
              <a:pPr/>
              <a:t>34</a:t>
            </a:fld>
            <a:endParaRPr lang="en-US">
              <a:solidFill>
                <a:prstClr val="black"/>
              </a:solidFill>
            </a:endParaRPr>
          </a:p>
        </p:txBody>
      </p:sp>
      <p:sp>
        <p:nvSpPr>
          <p:cNvPr id="6" name="日付プレースホルダー 5"/>
          <p:cNvSpPr>
            <a:spLocks noGrp="1"/>
          </p:cNvSpPr>
          <p:nvPr>
            <p:ph type="dt" idx="12"/>
          </p:nvPr>
        </p:nvSpPr>
        <p:spPr/>
        <p:txBody>
          <a:bodyPr/>
          <a:lstStyle/>
          <a:p>
            <a:fld id="{3DEBEF12-D8D3-4D19-BC8B-38D3E6DB6DA5}" type="datetime1">
              <a:rPr lang="ja-JP" altLang="en-US" smtClean="0">
                <a:solidFill>
                  <a:prstClr val="black"/>
                </a:solidFill>
              </a:rPr>
              <a:pPr/>
              <a:t>2025/7/4</a:t>
            </a:fld>
            <a:endParaRPr lang="en-US">
              <a:solidFill>
                <a:prstClr val="black"/>
              </a:solidFill>
            </a:endParaRPr>
          </a:p>
        </p:txBody>
      </p:sp>
    </p:spTree>
    <p:extLst>
      <p:ext uri="{BB962C8B-B14F-4D97-AF65-F5344CB8AC3E}">
        <p14:creationId xmlns:p14="http://schemas.microsoft.com/office/powerpoint/2010/main" val="17041302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711950" y="582613"/>
            <a:ext cx="1089025" cy="1573212"/>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solidFill>
                <a:prstClr val="black"/>
              </a:solidFill>
            </a:endParaRPr>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solidFill>
                  <a:prstClr val="black"/>
                </a:solidFill>
              </a:rPr>
              <a:pPr/>
              <a:t>35</a:t>
            </a:fld>
            <a:endParaRPr lang="en-US">
              <a:solidFill>
                <a:prstClr val="black"/>
              </a:solidFill>
            </a:endParaRPr>
          </a:p>
        </p:txBody>
      </p:sp>
      <p:sp>
        <p:nvSpPr>
          <p:cNvPr id="6" name="日付プレースホルダー 5"/>
          <p:cNvSpPr>
            <a:spLocks noGrp="1"/>
          </p:cNvSpPr>
          <p:nvPr>
            <p:ph type="dt" idx="12"/>
          </p:nvPr>
        </p:nvSpPr>
        <p:spPr/>
        <p:txBody>
          <a:bodyPr/>
          <a:lstStyle/>
          <a:p>
            <a:fld id="{3DEBEF12-D8D3-4D19-BC8B-38D3E6DB6DA5}" type="datetime1">
              <a:rPr lang="ja-JP" altLang="en-US" smtClean="0">
                <a:solidFill>
                  <a:prstClr val="black"/>
                </a:solidFill>
              </a:rPr>
              <a:pPr/>
              <a:t>2025/7/4</a:t>
            </a:fld>
            <a:endParaRPr lang="en-US">
              <a:solidFill>
                <a:prstClr val="black"/>
              </a:solidFill>
            </a:endParaRPr>
          </a:p>
        </p:txBody>
      </p:sp>
    </p:spTree>
    <p:extLst>
      <p:ext uri="{BB962C8B-B14F-4D97-AF65-F5344CB8AC3E}">
        <p14:creationId xmlns:p14="http://schemas.microsoft.com/office/powerpoint/2010/main" val="28498659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367213" y="876300"/>
            <a:ext cx="1638300" cy="2365375"/>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lang="en-US" dirty="0"/>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pPr/>
              <a:t>38</a:t>
            </a:fld>
            <a:endParaRPr lang="en-US"/>
          </a:p>
        </p:txBody>
      </p:sp>
      <p:sp>
        <p:nvSpPr>
          <p:cNvPr id="6" name="日付プレースホルダー 5"/>
          <p:cNvSpPr>
            <a:spLocks noGrp="1"/>
          </p:cNvSpPr>
          <p:nvPr>
            <p:ph type="dt" idx="12"/>
          </p:nvPr>
        </p:nvSpPr>
        <p:spPr/>
        <p:txBody>
          <a:bodyPr/>
          <a:lstStyle/>
          <a:p>
            <a:fld id="{3DEBEF12-D8D3-4D19-BC8B-38D3E6DB6DA5}" type="datetime1">
              <a:rPr lang="ja-JP" altLang="en-US" smtClean="0"/>
              <a:pPr/>
              <a:t>2025/7/4</a:t>
            </a:fld>
            <a:endParaRPr lang="en-US"/>
          </a:p>
        </p:txBody>
      </p:sp>
    </p:spTree>
    <p:extLst>
      <p:ext uri="{BB962C8B-B14F-4D97-AF65-F5344CB8AC3E}">
        <p14:creationId xmlns:p14="http://schemas.microsoft.com/office/powerpoint/2010/main" val="14170823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367213" y="876300"/>
            <a:ext cx="1638300" cy="2365375"/>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lang="en-US" dirty="0"/>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pPr/>
              <a:t>39</a:t>
            </a:fld>
            <a:endParaRPr lang="en-US"/>
          </a:p>
        </p:txBody>
      </p:sp>
      <p:sp>
        <p:nvSpPr>
          <p:cNvPr id="6" name="日付プレースホルダー 5"/>
          <p:cNvSpPr>
            <a:spLocks noGrp="1"/>
          </p:cNvSpPr>
          <p:nvPr>
            <p:ph type="dt" idx="12"/>
          </p:nvPr>
        </p:nvSpPr>
        <p:spPr/>
        <p:txBody>
          <a:bodyPr/>
          <a:lstStyle/>
          <a:p>
            <a:fld id="{3DEBEF12-D8D3-4D19-BC8B-38D3E6DB6DA5}" type="datetime1">
              <a:rPr lang="ja-JP" altLang="en-US" smtClean="0"/>
              <a:pPr/>
              <a:t>2025/7/4</a:t>
            </a:fld>
            <a:endParaRPr lang="en-US"/>
          </a:p>
        </p:txBody>
      </p:sp>
    </p:spTree>
    <p:extLst>
      <p:ext uri="{BB962C8B-B14F-4D97-AF65-F5344CB8AC3E}">
        <p14:creationId xmlns:p14="http://schemas.microsoft.com/office/powerpoint/2010/main" val="35501080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367213" y="876300"/>
            <a:ext cx="1638300" cy="2365375"/>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pPr/>
              <a:t>40</a:t>
            </a:fld>
            <a:endParaRPr lang="en-US"/>
          </a:p>
        </p:txBody>
      </p:sp>
      <p:sp>
        <p:nvSpPr>
          <p:cNvPr id="6" name="日付プレースホルダー 5"/>
          <p:cNvSpPr>
            <a:spLocks noGrp="1"/>
          </p:cNvSpPr>
          <p:nvPr>
            <p:ph type="dt" idx="12"/>
          </p:nvPr>
        </p:nvSpPr>
        <p:spPr/>
        <p:txBody>
          <a:bodyPr/>
          <a:lstStyle/>
          <a:p>
            <a:fld id="{3DEBEF12-D8D3-4D19-BC8B-38D3E6DB6DA5}" type="datetime1">
              <a:rPr lang="ja-JP" altLang="en-US" smtClean="0"/>
              <a:pPr/>
              <a:t>2025/7/4</a:t>
            </a:fld>
            <a:endParaRPr lang="en-US"/>
          </a:p>
        </p:txBody>
      </p:sp>
    </p:spTree>
    <p:extLst>
      <p:ext uri="{BB962C8B-B14F-4D97-AF65-F5344CB8AC3E}">
        <p14:creationId xmlns:p14="http://schemas.microsoft.com/office/powerpoint/2010/main" val="9542279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367213" y="876300"/>
            <a:ext cx="1638300" cy="2365375"/>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pPr/>
              <a:t>41</a:t>
            </a:fld>
            <a:endParaRPr lang="en-US"/>
          </a:p>
        </p:txBody>
      </p:sp>
      <p:sp>
        <p:nvSpPr>
          <p:cNvPr id="6" name="日付プレースホルダー 5"/>
          <p:cNvSpPr>
            <a:spLocks noGrp="1"/>
          </p:cNvSpPr>
          <p:nvPr>
            <p:ph type="dt" idx="12"/>
          </p:nvPr>
        </p:nvSpPr>
        <p:spPr/>
        <p:txBody>
          <a:bodyPr/>
          <a:lstStyle/>
          <a:p>
            <a:fld id="{3DEBEF12-D8D3-4D19-BC8B-38D3E6DB6DA5}" type="datetime1">
              <a:rPr lang="ja-JP" altLang="en-US" smtClean="0"/>
              <a:pPr/>
              <a:t>2025/7/4</a:t>
            </a:fld>
            <a:endParaRPr lang="en-US"/>
          </a:p>
        </p:txBody>
      </p:sp>
    </p:spTree>
    <p:extLst>
      <p:ext uri="{BB962C8B-B14F-4D97-AF65-F5344CB8AC3E}">
        <p14:creationId xmlns:p14="http://schemas.microsoft.com/office/powerpoint/2010/main" val="1469113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367213" y="876300"/>
            <a:ext cx="1638300" cy="2365375"/>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pPr/>
              <a:t>42</a:t>
            </a:fld>
            <a:endParaRPr lang="en-US"/>
          </a:p>
        </p:txBody>
      </p:sp>
      <p:sp>
        <p:nvSpPr>
          <p:cNvPr id="6" name="日付プレースホルダー 5"/>
          <p:cNvSpPr>
            <a:spLocks noGrp="1"/>
          </p:cNvSpPr>
          <p:nvPr>
            <p:ph type="dt" idx="12"/>
          </p:nvPr>
        </p:nvSpPr>
        <p:spPr/>
        <p:txBody>
          <a:bodyPr/>
          <a:lstStyle/>
          <a:p>
            <a:fld id="{3DEBEF12-D8D3-4D19-BC8B-38D3E6DB6DA5}" type="datetime1">
              <a:rPr lang="ja-JP" altLang="en-US" smtClean="0"/>
              <a:pPr/>
              <a:t>2025/7/4</a:t>
            </a:fld>
            <a:endParaRPr lang="en-US"/>
          </a:p>
        </p:txBody>
      </p:sp>
    </p:spTree>
    <p:extLst>
      <p:ext uri="{BB962C8B-B14F-4D97-AF65-F5344CB8AC3E}">
        <p14:creationId xmlns:p14="http://schemas.microsoft.com/office/powerpoint/2010/main" val="40975409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367213" y="876300"/>
            <a:ext cx="1638300" cy="2365375"/>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pPr/>
              <a:t>43</a:t>
            </a:fld>
            <a:endParaRPr lang="en-US"/>
          </a:p>
        </p:txBody>
      </p:sp>
      <p:sp>
        <p:nvSpPr>
          <p:cNvPr id="6" name="日付プレースホルダー 5"/>
          <p:cNvSpPr>
            <a:spLocks noGrp="1"/>
          </p:cNvSpPr>
          <p:nvPr>
            <p:ph type="dt" idx="12"/>
          </p:nvPr>
        </p:nvSpPr>
        <p:spPr/>
        <p:txBody>
          <a:bodyPr/>
          <a:lstStyle/>
          <a:p>
            <a:fld id="{3DEBEF12-D8D3-4D19-BC8B-38D3E6DB6DA5}" type="datetime1">
              <a:rPr lang="ja-JP" altLang="en-US" smtClean="0"/>
              <a:pPr/>
              <a:t>2025/7/4</a:t>
            </a:fld>
            <a:endParaRPr lang="en-US"/>
          </a:p>
        </p:txBody>
      </p:sp>
    </p:spTree>
    <p:extLst>
      <p:ext uri="{BB962C8B-B14F-4D97-AF65-F5344CB8AC3E}">
        <p14:creationId xmlns:p14="http://schemas.microsoft.com/office/powerpoint/2010/main" val="410004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75125" y="850900"/>
            <a:ext cx="1589088" cy="2297113"/>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pPr/>
              <a:t>44</a:t>
            </a:fld>
            <a:endParaRPr lang="en-US"/>
          </a:p>
        </p:txBody>
      </p:sp>
      <p:sp>
        <p:nvSpPr>
          <p:cNvPr id="6" name="日付プレースホルダー 5"/>
          <p:cNvSpPr>
            <a:spLocks noGrp="1"/>
          </p:cNvSpPr>
          <p:nvPr>
            <p:ph type="dt" idx="12"/>
          </p:nvPr>
        </p:nvSpPr>
        <p:spPr/>
        <p:txBody>
          <a:bodyPr/>
          <a:lstStyle/>
          <a:p>
            <a:fld id="{3DEBEF12-D8D3-4D19-BC8B-38D3E6DB6DA5}" type="datetime1">
              <a:rPr lang="ja-JP" altLang="en-US" smtClean="0"/>
              <a:pPr/>
              <a:t>2025/7/4</a:t>
            </a:fld>
            <a:endParaRPr lang="en-US"/>
          </a:p>
        </p:txBody>
      </p:sp>
    </p:spTree>
    <p:extLst>
      <p:ext uri="{BB962C8B-B14F-4D97-AF65-F5344CB8AC3E}">
        <p14:creationId xmlns:p14="http://schemas.microsoft.com/office/powerpoint/2010/main" val="1409442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75125" y="850900"/>
            <a:ext cx="1589088" cy="2297113"/>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pPr/>
              <a:t>6</a:t>
            </a:fld>
            <a:endParaRPr lang="en-US"/>
          </a:p>
        </p:txBody>
      </p:sp>
      <p:sp>
        <p:nvSpPr>
          <p:cNvPr id="6" name="日付プレースホルダー 5"/>
          <p:cNvSpPr>
            <a:spLocks noGrp="1"/>
          </p:cNvSpPr>
          <p:nvPr>
            <p:ph type="dt" idx="12"/>
          </p:nvPr>
        </p:nvSpPr>
        <p:spPr/>
        <p:txBody>
          <a:bodyPr/>
          <a:lstStyle/>
          <a:p>
            <a:fld id="{3DEBEF12-D8D3-4D19-BC8B-38D3E6DB6DA5}" type="datetime1">
              <a:rPr lang="ja-JP" altLang="en-US" smtClean="0"/>
              <a:pPr/>
              <a:t>2025/7/4</a:t>
            </a:fld>
            <a:endParaRPr lang="en-US"/>
          </a:p>
        </p:txBody>
      </p:sp>
    </p:spTree>
    <p:extLst>
      <p:ext uri="{BB962C8B-B14F-4D97-AF65-F5344CB8AC3E}">
        <p14:creationId xmlns:p14="http://schemas.microsoft.com/office/powerpoint/2010/main" val="605841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75125" y="850900"/>
            <a:ext cx="1589088" cy="2297113"/>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pPr/>
              <a:t>7</a:t>
            </a:fld>
            <a:endParaRPr lang="en-US"/>
          </a:p>
        </p:txBody>
      </p:sp>
      <p:sp>
        <p:nvSpPr>
          <p:cNvPr id="6" name="日付プレースホルダー 5"/>
          <p:cNvSpPr>
            <a:spLocks noGrp="1"/>
          </p:cNvSpPr>
          <p:nvPr>
            <p:ph type="dt" idx="12"/>
          </p:nvPr>
        </p:nvSpPr>
        <p:spPr/>
        <p:txBody>
          <a:bodyPr/>
          <a:lstStyle/>
          <a:p>
            <a:fld id="{3DEBEF12-D8D3-4D19-BC8B-38D3E6DB6DA5}" type="datetime1">
              <a:rPr lang="ja-JP" altLang="en-US" smtClean="0"/>
              <a:pPr/>
              <a:t>2025/7/4</a:t>
            </a:fld>
            <a:endParaRPr lang="en-US"/>
          </a:p>
        </p:txBody>
      </p:sp>
    </p:spTree>
    <p:extLst>
      <p:ext uri="{BB962C8B-B14F-4D97-AF65-F5344CB8AC3E}">
        <p14:creationId xmlns:p14="http://schemas.microsoft.com/office/powerpoint/2010/main" val="2353205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75125" y="850900"/>
            <a:ext cx="1589088" cy="2297113"/>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pPr/>
              <a:t>8</a:t>
            </a:fld>
            <a:endParaRPr lang="en-US"/>
          </a:p>
        </p:txBody>
      </p:sp>
      <p:sp>
        <p:nvSpPr>
          <p:cNvPr id="6" name="日付プレースホルダー 5"/>
          <p:cNvSpPr>
            <a:spLocks noGrp="1"/>
          </p:cNvSpPr>
          <p:nvPr>
            <p:ph type="dt" idx="12"/>
          </p:nvPr>
        </p:nvSpPr>
        <p:spPr/>
        <p:txBody>
          <a:bodyPr/>
          <a:lstStyle/>
          <a:p>
            <a:fld id="{3DEBEF12-D8D3-4D19-BC8B-38D3E6DB6DA5}" type="datetime1">
              <a:rPr lang="ja-JP" altLang="en-US" smtClean="0"/>
              <a:pPr/>
              <a:t>2025/7/4</a:t>
            </a:fld>
            <a:endParaRPr lang="en-US"/>
          </a:p>
        </p:txBody>
      </p:sp>
    </p:spTree>
    <p:extLst>
      <p:ext uri="{BB962C8B-B14F-4D97-AF65-F5344CB8AC3E}">
        <p14:creationId xmlns:p14="http://schemas.microsoft.com/office/powerpoint/2010/main" val="339811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75125" y="850900"/>
            <a:ext cx="1589088" cy="2297113"/>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pPr/>
              <a:t>9</a:t>
            </a:fld>
            <a:endParaRPr lang="en-US"/>
          </a:p>
        </p:txBody>
      </p:sp>
      <p:sp>
        <p:nvSpPr>
          <p:cNvPr id="6" name="日付プレースホルダー 5"/>
          <p:cNvSpPr>
            <a:spLocks noGrp="1"/>
          </p:cNvSpPr>
          <p:nvPr>
            <p:ph type="dt" idx="12"/>
          </p:nvPr>
        </p:nvSpPr>
        <p:spPr/>
        <p:txBody>
          <a:bodyPr/>
          <a:lstStyle/>
          <a:p>
            <a:fld id="{3DEBEF12-D8D3-4D19-BC8B-38D3E6DB6DA5}" type="datetime1">
              <a:rPr lang="ja-JP" altLang="en-US" smtClean="0"/>
              <a:pPr/>
              <a:t>2025/7/4</a:t>
            </a:fld>
            <a:endParaRPr lang="en-US"/>
          </a:p>
        </p:txBody>
      </p:sp>
    </p:spTree>
    <p:extLst>
      <p:ext uri="{BB962C8B-B14F-4D97-AF65-F5344CB8AC3E}">
        <p14:creationId xmlns:p14="http://schemas.microsoft.com/office/powerpoint/2010/main" val="29797264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75125" y="850900"/>
            <a:ext cx="1589088" cy="2297113"/>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pPr/>
              <a:t>10</a:t>
            </a:fld>
            <a:endParaRPr lang="en-US"/>
          </a:p>
        </p:txBody>
      </p:sp>
      <p:sp>
        <p:nvSpPr>
          <p:cNvPr id="6" name="日付プレースホルダー 5"/>
          <p:cNvSpPr>
            <a:spLocks noGrp="1"/>
          </p:cNvSpPr>
          <p:nvPr>
            <p:ph type="dt" idx="12"/>
          </p:nvPr>
        </p:nvSpPr>
        <p:spPr/>
        <p:txBody>
          <a:bodyPr/>
          <a:lstStyle/>
          <a:p>
            <a:fld id="{3DEBEF12-D8D3-4D19-BC8B-38D3E6DB6DA5}" type="datetime1">
              <a:rPr lang="ja-JP" altLang="en-US" smtClean="0"/>
              <a:pPr/>
              <a:t>2025/7/4</a:t>
            </a:fld>
            <a:endParaRPr lang="en-US"/>
          </a:p>
        </p:txBody>
      </p:sp>
    </p:spTree>
    <p:extLst>
      <p:ext uri="{BB962C8B-B14F-4D97-AF65-F5344CB8AC3E}">
        <p14:creationId xmlns:p14="http://schemas.microsoft.com/office/powerpoint/2010/main" val="1035336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75125" y="850900"/>
            <a:ext cx="1589088" cy="2297113"/>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pPr/>
              <a:t>11</a:t>
            </a:fld>
            <a:endParaRPr lang="en-US"/>
          </a:p>
        </p:txBody>
      </p:sp>
      <p:sp>
        <p:nvSpPr>
          <p:cNvPr id="6" name="日付プレースホルダー 5"/>
          <p:cNvSpPr>
            <a:spLocks noGrp="1"/>
          </p:cNvSpPr>
          <p:nvPr>
            <p:ph type="dt" idx="12"/>
          </p:nvPr>
        </p:nvSpPr>
        <p:spPr/>
        <p:txBody>
          <a:bodyPr/>
          <a:lstStyle/>
          <a:p>
            <a:fld id="{3DEBEF12-D8D3-4D19-BC8B-38D3E6DB6DA5}" type="datetime1">
              <a:rPr lang="ja-JP" altLang="en-US" smtClean="0"/>
              <a:pPr/>
              <a:t>2025/7/4</a:t>
            </a:fld>
            <a:endParaRPr lang="en-US"/>
          </a:p>
        </p:txBody>
      </p:sp>
    </p:spTree>
    <p:extLst>
      <p:ext uri="{BB962C8B-B14F-4D97-AF65-F5344CB8AC3E}">
        <p14:creationId xmlns:p14="http://schemas.microsoft.com/office/powerpoint/2010/main" val="36829346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gi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3.gif"/></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 Id="rId4" Type="http://schemas.openxmlformats.org/officeDocument/2006/relationships/image" Target="../media/image3.gi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表紙A(白ロゴ)">
    <p:spTree>
      <p:nvGrpSpPr>
        <p:cNvPr id="1" name=""/>
        <p:cNvGrpSpPr/>
        <p:nvPr/>
      </p:nvGrpSpPr>
      <p:grpSpPr>
        <a:xfrm>
          <a:off x="0" y="0"/>
          <a:ext cx="0" cy="0"/>
          <a:chOff x="0" y="0"/>
          <a:chExt cx="0" cy="0"/>
        </a:xfrm>
      </p:grpSpPr>
      <p:pic>
        <p:nvPicPr>
          <p:cNvPr id="13" name="図 12"/>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1" y="0"/>
            <a:ext cx="6857999" cy="9906000"/>
          </a:xfrm>
          <a:prstGeom prst="rect">
            <a:avLst/>
          </a:prstGeom>
          <a:ln>
            <a:solidFill>
              <a:schemeClr val="accent1"/>
            </a:solidFill>
          </a:ln>
        </p:spPr>
      </p:pic>
      <p:sp>
        <p:nvSpPr>
          <p:cNvPr id="14" name="正方形/長方形 13"/>
          <p:cNvSpPr/>
          <p:nvPr userDrawn="1"/>
        </p:nvSpPr>
        <p:spPr>
          <a:xfrm>
            <a:off x="1" y="6809174"/>
            <a:ext cx="6858000" cy="31124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b="0" i="0" dirty="0">
              <a:latin typeface="HGPGothicE" charset="-128"/>
              <a:ea typeface="HGPGothicE" charset="-128"/>
            </a:endParaRPr>
          </a:p>
        </p:txBody>
      </p:sp>
      <p:pic>
        <p:nvPicPr>
          <p:cNvPr id="15" name="図 14"/>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0" y="608401"/>
            <a:ext cx="2475691" cy="9297601"/>
          </a:xfrm>
          <a:prstGeom prst="rect">
            <a:avLst/>
          </a:prstGeom>
        </p:spPr>
      </p:pic>
      <p:pic>
        <p:nvPicPr>
          <p:cNvPr id="16" name="図 15"/>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4894195" y="372616"/>
            <a:ext cx="1818368" cy="1352000"/>
          </a:xfrm>
          <a:prstGeom prst="rect">
            <a:avLst/>
          </a:prstGeom>
        </p:spPr>
      </p:pic>
      <p:sp>
        <p:nvSpPr>
          <p:cNvPr id="17" name="Text Placeholder 2"/>
          <p:cNvSpPr>
            <a:spLocks noGrp="1"/>
          </p:cNvSpPr>
          <p:nvPr>
            <p:ph type="body" idx="16" hasCustomPrompt="1"/>
          </p:nvPr>
        </p:nvSpPr>
        <p:spPr>
          <a:xfrm>
            <a:off x="1528316" y="6947916"/>
            <a:ext cx="5290693" cy="1427724"/>
          </a:xfrm>
          <a:prstGeom prst="rect">
            <a:avLst/>
          </a:prstGeom>
          <a:effectLst/>
        </p:spPr>
        <p:txBody>
          <a:bodyPr anchor="t">
            <a:normAutofit/>
          </a:bodyPr>
          <a:lstStyle>
            <a:lvl1pPr marL="0" indent="0" fontAlgn="ctr">
              <a:spcBef>
                <a:spcPts val="0"/>
              </a:spcBef>
              <a:buNone/>
              <a:defRPr sz="2400" b="0" i="0" baseline="0">
                <a:solidFill>
                  <a:srgbClr val="FFFFFF"/>
                </a:solidFill>
                <a:latin typeface="HGPGothicE" charset="-128"/>
                <a:ea typeface="HGPGothicE" charset="-128"/>
                <a:cs typeface="HGPGothicE" charset="-128"/>
              </a:defRPr>
            </a:lvl1pPr>
            <a:lvl2pPr marL="609555" indent="0">
              <a:buNone/>
              <a:defRPr sz="1400">
                <a:solidFill>
                  <a:schemeClr val="bg1"/>
                </a:solidFill>
                <a:latin typeface="MS PGothic" charset="-128"/>
                <a:ea typeface="MS PGothic" charset="-128"/>
                <a:cs typeface="MS PGothic" charset="-128"/>
              </a:defRPr>
            </a:lvl2pPr>
            <a:lvl3pPr marL="1219110" indent="0">
              <a:buNone/>
              <a:defRPr sz="1400">
                <a:solidFill>
                  <a:schemeClr val="bg1"/>
                </a:solidFill>
                <a:latin typeface="MS PGothic" charset="-128"/>
                <a:ea typeface="MS PGothic" charset="-128"/>
                <a:cs typeface="MS PGothic" charset="-128"/>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lvl="0"/>
            <a:r>
              <a:rPr lang="ja-JP" altLang="en-US"/>
              <a:t>［タイトル（１</a:t>
            </a:r>
            <a:r>
              <a:rPr lang="en-US" altLang="ja-JP"/>
              <a:t>〜</a:t>
            </a:r>
            <a:r>
              <a:rPr lang="ja-JP" altLang="en-US"/>
              <a:t>３行）］</a:t>
            </a:r>
            <a:endParaRPr lang="ja-JP" altLang="en-US" dirty="0"/>
          </a:p>
        </p:txBody>
      </p:sp>
      <p:sp>
        <p:nvSpPr>
          <p:cNvPr id="18" name="Text Placeholder 2"/>
          <p:cNvSpPr>
            <a:spLocks noGrp="1"/>
          </p:cNvSpPr>
          <p:nvPr>
            <p:ph type="body" idx="17" hasCustomPrompt="1"/>
          </p:nvPr>
        </p:nvSpPr>
        <p:spPr>
          <a:xfrm>
            <a:off x="1528316" y="8469882"/>
            <a:ext cx="5290693" cy="1423597"/>
          </a:xfrm>
          <a:prstGeom prst="rect">
            <a:avLst/>
          </a:prstGeom>
          <a:effectLst/>
        </p:spPr>
        <p:txBody>
          <a:bodyPr anchor="t">
            <a:normAutofit/>
          </a:bodyPr>
          <a:lstStyle>
            <a:lvl1pPr marL="0" marR="0" indent="0" algn="l" defTabSz="484862" rtl="0" eaLnBrk="1" fontAlgn="ctr" latinLnBrk="0" hangingPunct="1">
              <a:lnSpc>
                <a:spcPct val="100000"/>
              </a:lnSpc>
              <a:spcBef>
                <a:spcPts val="0"/>
              </a:spcBef>
              <a:spcAft>
                <a:spcPct val="0"/>
              </a:spcAft>
              <a:buClrTx/>
              <a:buSzTx/>
              <a:buFont typeface="Arial" pitchFamily="34" charset="0"/>
              <a:buNone/>
              <a:tabLst/>
              <a:defRPr sz="1800" b="0" i="0" baseline="0">
                <a:solidFill>
                  <a:srgbClr val="FFFFFF"/>
                </a:solidFill>
                <a:latin typeface="+mn-lt"/>
                <a:ea typeface="HGPGothicE" charset="-128"/>
                <a:cs typeface="HGPGothicE" charset="-128"/>
              </a:defRPr>
            </a:lvl1pPr>
            <a:lvl2pPr marL="609555" indent="0">
              <a:buNone/>
              <a:defRPr sz="1400">
                <a:solidFill>
                  <a:schemeClr val="bg1"/>
                </a:solidFill>
                <a:latin typeface="MS PGothic" charset="-128"/>
                <a:ea typeface="MS PGothic" charset="-128"/>
                <a:cs typeface="MS PGothic" charset="-128"/>
              </a:defRPr>
            </a:lvl2pPr>
            <a:lvl3pPr marL="1219110" indent="0">
              <a:buNone/>
              <a:defRPr sz="1400">
                <a:solidFill>
                  <a:schemeClr val="bg1"/>
                </a:solidFill>
                <a:latin typeface="MS PGothic" charset="-128"/>
                <a:ea typeface="MS PGothic" charset="-128"/>
                <a:cs typeface="MS PGothic" charset="-128"/>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marL="0" marR="0" lvl="0" indent="0" algn="l" defTabSz="484862" rtl="0" eaLnBrk="1" fontAlgn="ctr" latinLnBrk="0" hangingPunct="1">
              <a:lnSpc>
                <a:spcPct val="100000"/>
              </a:lnSpc>
              <a:spcBef>
                <a:spcPts val="0"/>
              </a:spcBef>
              <a:spcAft>
                <a:spcPct val="0"/>
              </a:spcAft>
              <a:buClrTx/>
              <a:buSzTx/>
              <a:buFont typeface="Arial" pitchFamily="34" charset="0"/>
              <a:buNone/>
              <a:tabLst/>
              <a:defRPr/>
            </a:pPr>
            <a:r>
              <a:rPr lang="ja-JP" altLang="en-US"/>
              <a:t>○○○○年○○月○○日</a:t>
            </a:r>
            <a:br>
              <a:rPr lang="ja-JP" altLang="en-US"/>
            </a:br>
            <a:r>
              <a:rPr lang="ja-JP" altLang="en-US"/>
              <a:t>株式会社ＮＴＴデータ　○○○○</a:t>
            </a:r>
            <a:br>
              <a:rPr lang="ja-JP" altLang="en-US"/>
            </a:br>
            <a:r>
              <a:rPr lang="ja-JP" altLang="en-US"/>
              <a:t>○○○○○○○○○○○○</a:t>
            </a:r>
            <a:endParaRPr kumimoji="1" lang="ja-JP" altLang="en-US" dirty="0"/>
          </a:p>
        </p:txBody>
      </p:sp>
      <p:sp>
        <p:nvSpPr>
          <p:cNvPr id="19" name="TextBox 12"/>
          <p:cNvSpPr txBox="1"/>
          <p:nvPr userDrawn="1"/>
        </p:nvSpPr>
        <p:spPr>
          <a:xfrm>
            <a:off x="5705284" y="9709191"/>
            <a:ext cx="1113726" cy="246221"/>
          </a:xfrm>
          <a:prstGeom prst="rect">
            <a:avLst/>
          </a:prstGeom>
          <a:noFill/>
        </p:spPr>
        <p:txBody>
          <a:bodyPr wrap="square" tIns="0" bIns="0">
            <a:spAutoFit/>
          </a:bodyPr>
          <a:lstStyle/>
          <a:p>
            <a:pPr marL="0" marR="0" indent="0" algn="r" defTabSz="609555" rtl="0" eaLnBrk="1" fontAlgn="auto" latinLnBrk="0" hangingPunct="1">
              <a:lnSpc>
                <a:spcPct val="100000"/>
              </a:lnSpc>
              <a:spcBef>
                <a:spcPts val="0"/>
              </a:spcBef>
              <a:spcAft>
                <a:spcPts val="0"/>
              </a:spcAft>
              <a:buClrTx/>
              <a:buSzTx/>
              <a:buFontTx/>
              <a:buNone/>
              <a:tabLst/>
              <a:defRPr/>
            </a:pPr>
            <a:r>
              <a:rPr kumimoji="0" lang="en-US" altLang="ja-JP" sz="800" b="0" i="0" dirty="0">
                <a:solidFill>
                  <a:srgbClr val="FFFFFF"/>
                </a:solidFill>
                <a:latin typeface="HGPGothicE" charset="-128"/>
                <a:ea typeface="HGPGothicE" charset="-128"/>
                <a:cs typeface="Meiryo UI" pitchFamily="50" charset="-128"/>
              </a:rPr>
              <a:t>© 2017 NTT DATA Corporation</a:t>
            </a:r>
          </a:p>
        </p:txBody>
      </p:sp>
    </p:spTree>
    <p:extLst>
      <p:ext uri="{BB962C8B-B14F-4D97-AF65-F5344CB8AC3E}">
        <p14:creationId xmlns:p14="http://schemas.microsoft.com/office/powerpoint/2010/main" val="11573571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12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クロージングロゴ">
    <p:spTree>
      <p:nvGrpSpPr>
        <p:cNvPr id="1" name=""/>
        <p:cNvGrpSpPr/>
        <p:nvPr/>
      </p:nvGrpSpPr>
      <p:grpSpPr>
        <a:xfrm>
          <a:off x="0" y="0"/>
          <a:ext cx="0" cy="0"/>
          <a:chOff x="0" y="0"/>
          <a:chExt cx="0" cy="0"/>
        </a:xfrm>
      </p:grpSpPr>
      <p:pic>
        <p:nvPicPr>
          <p:cNvPr id="7" name="図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4497552"/>
            <a:ext cx="1440118" cy="5408448"/>
          </a:xfrm>
          <a:prstGeom prst="rect">
            <a:avLst/>
          </a:prstGeom>
        </p:spPr>
      </p:pic>
      <p:sp>
        <p:nvSpPr>
          <p:cNvPr id="8" name="TextBox 12"/>
          <p:cNvSpPr txBox="1"/>
          <p:nvPr userDrawn="1"/>
        </p:nvSpPr>
        <p:spPr>
          <a:xfrm>
            <a:off x="5636847" y="9505809"/>
            <a:ext cx="1113726" cy="246221"/>
          </a:xfrm>
          <a:prstGeom prst="rect">
            <a:avLst/>
          </a:prstGeom>
          <a:noFill/>
        </p:spPr>
        <p:txBody>
          <a:bodyPr wrap="square" tIns="0" bIns="0">
            <a:spAutoFit/>
          </a:bodyPr>
          <a:lstStyle/>
          <a:p>
            <a:pPr marL="0" marR="0" indent="0" algn="r" defTabSz="609555" rtl="0" eaLnBrk="1" fontAlgn="auto" latinLnBrk="0" hangingPunct="1">
              <a:lnSpc>
                <a:spcPct val="100000"/>
              </a:lnSpc>
              <a:spcBef>
                <a:spcPts val="0"/>
              </a:spcBef>
              <a:spcAft>
                <a:spcPts val="0"/>
              </a:spcAft>
              <a:buClrTx/>
              <a:buSzTx/>
              <a:buFontTx/>
              <a:buNone/>
              <a:tabLst/>
              <a:defRPr/>
            </a:pPr>
            <a:r>
              <a:rPr kumimoji="0" lang="en-US" altLang="ja-JP" sz="800" b="0" i="0" dirty="0">
                <a:solidFill>
                  <a:schemeClr val="tx1"/>
                </a:solidFill>
                <a:latin typeface="HGPGothicE" charset="-128"/>
                <a:ea typeface="HGPGothicE" charset="-128"/>
                <a:cs typeface="Meiryo UI" pitchFamily="50" charset="-128"/>
              </a:rPr>
              <a:t>© 2017 NTT DATA Corporation</a:t>
            </a:r>
          </a:p>
        </p:txBody>
      </p:sp>
      <p:pic>
        <p:nvPicPr>
          <p:cNvPr id="9" name="図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83664" y="4298800"/>
            <a:ext cx="2490673" cy="1372765"/>
          </a:xfrm>
          <a:prstGeom prst="rect">
            <a:avLst/>
          </a:prstGeom>
        </p:spPr>
      </p:pic>
    </p:spTree>
    <p:extLst>
      <p:ext uri="{BB962C8B-B14F-4D97-AF65-F5344CB8AC3E}">
        <p14:creationId xmlns:p14="http://schemas.microsoft.com/office/powerpoint/2010/main" val="26689628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12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表紙A(白ロゴ)">
    <p:spTree>
      <p:nvGrpSpPr>
        <p:cNvPr id="1" name=""/>
        <p:cNvGrpSpPr/>
        <p:nvPr/>
      </p:nvGrpSpPr>
      <p:grpSpPr>
        <a:xfrm>
          <a:off x="0" y="0"/>
          <a:ext cx="0" cy="0"/>
          <a:chOff x="0" y="0"/>
          <a:chExt cx="0" cy="0"/>
        </a:xfrm>
      </p:grpSpPr>
      <p:pic>
        <p:nvPicPr>
          <p:cNvPr id="13" name="図 12"/>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1" y="0"/>
            <a:ext cx="6857999" cy="9906000"/>
          </a:xfrm>
          <a:prstGeom prst="rect">
            <a:avLst/>
          </a:prstGeom>
          <a:ln>
            <a:solidFill>
              <a:schemeClr val="accent1"/>
            </a:solidFill>
          </a:ln>
        </p:spPr>
      </p:pic>
      <p:sp>
        <p:nvSpPr>
          <p:cNvPr id="14" name="正方形/長方形 13"/>
          <p:cNvSpPr/>
          <p:nvPr userDrawn="1"/>
        </p:nvSpPr>
        <p:spPr>
          <a:xfrm>
            <a:off x="1" y="6809174"/>
            <a:ext cx="6858000" cy="31124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dirty="0">
              <a:solidFill>
                <a:srgbClr val="FFFFFF"/>
              </a:solidFill>
            </a:endParaRPr>
          </a:p>
        </p:txBody>
      </p:sp>
      <p:pic>
        <p:nvPicPr>
          <p:cNvPr id="15" name="図 14"/>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0" y="608401"/>
            <a:ext cx="2475691" cy="9297601"/>
          </a:xfrm>
          <a:prstGeom prst="rect">
            <a:avLst/>
          </a:prstGeom>
        </p:spPr>
      </p:pic>
      <p:pic>
        <p:nvPicPr>
          <p:cNvPr id="16" name="図 15"/>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4894195" y="372616"/>
            <a:ext cx="1818368" cy="1352000"/>
          </a:xfrm>
          <a:prstGeom prst="rect">
            <a:avLst/>
          </a:prstGeom>
        </p:spPr>
      </p:pic>
      <p:sp>
        <p:nvSpPr>
          <p:cNvPr id="17" name="Text Placeholder 2"/>
          <p:cNvSpPr>
            <a:spLocks noGrp="1"/>
          </p:cNvSpPr>
          <p:nvPr>
            <p:ph type="body" idx="16" hasCustomPrompt="1"/>
          </p:nvPr>
        </p:nvSpPr>
        <p:spPr>
          <a:xfrm>
            <a:off x="1528316" y="6947916"/>
            <a:ext cx="5290693" cy="1427724"/>
          </a:xfrm>
          <a:prstGeom prst="rect">
            <a:avLst/>
          </a:prstGeom>
          <a:effectLst/>
        </p:spPr>
        <p:txBody>
          <a:bodyPr anchor="t">
            <a:normAutofit/>
          </a:bodyPr>
          <a:lstStyle>
            <a:lvl1pPr marL="0" indent="0" fontAlgn="ctr">
              <a:spcBef>
                <a:spcPts val="0"/>
              </a:spcBef>
              <a:buNone/>
              <a:defRPr sz="2400" b="0" i="0" baseline="0">
                <a:solidFill>
                  <a:srgbClr val="FFFFFF"/>
                </a:solidFill>
                <a:latin typeface="HGPGothicE" charset="-128"/>
                <a:ea typeface="HGPGothicE" charset="-128"/>
                <a:cs typeface="HGPGothicE" charset="-128"/>
              </a:defRPr>
            </a:lvl1pPr>
            <a:lvl2pPr marL="609555" indent="0">
              <a:buNone/>
              <a:defRPr sz="1400">
                <a:solidFill>
                  <a:schemeClr val="bg1"/>
                </a:solidFill>
                <a:latin typeface="MS PGothic" charset="-128"/>
                <a:ea typeface="MS PGothic" charset="-128"/>
                <a:cs typeface="MS PGothic" charset="-128"/>
              </a:defRPr>
            </a:lvl2pPr>
            <a:lvl3pPr marL="1219110" indent="0">
              <a:buNone/>
              <a:defRPr sz="1400">
                <a:solidFill>
                  <a:schemeClr val="bg1"/>
                </a:solidFill>
                <a:latin typeface="MS PGothic" charset="-128"/>
                <a:ea typeface="MS PGothic" charset="-128"/>
                <a:cs typeface="MS PGothic" charset="-128"/>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lvl="0"/>
            <a:r>
              <a:rPr lang="ja-JP" altLang="en-US"/>
              <a:t>［タイトル（１</a:t>
            </a:r>
            <a:r>
              <a:rPr lang="en-US" altLang="ja-JP"/>
              <a:t>〜</a:t>
            </a:r>
            <a:r>
              <a:rPr lang="ja-JP" altLang="en-US"/>
              <a:t>３行）］</a:t>
            </a:r>
            <a:endParaRPr lang="ja-JP" altLang="en-US" dirty="0"/>
          </a:p>
        </p:txBody>
      </p:sp>
      <p:sp>
        <p:nvSpPr>
          <p:cNvPr id="18" name="Text Placeholder 2"/>
          <p:cNvSpPr>
            <a:spLocks noGrp="1"/>
          </p:cNvSpPr>
          <p:nvPr>
            <p:ph type="body" idx="17" hasCustomPrompt="1"/>
          </p:nvPr>
        </p:nvSpPr>
        <p:spPr>
          <a:xfrm>
            <a:off x="1528316" y="8469882"/>
            <a:ext cx="5290693" cy="1423597"/>
          </a:xfrm>
          <a:prstGeom prst="rect">
            <a:avLst/>
          </a:prstGeom>
          <a:effectLst/>
        </p:spPr>
        <p:txBody>
          <a:bodyPr anchor="t">
            <a:normAutofit/>
          </a:bodyPr>
          <a:lstStyle>
            <a:lvl1pPr marL="0" marR="0" indent="0" algn="l" defTabSz="484862" rtl="0" eaLnBrk="1" fontAlgn="ctr" latinLnBrk="0" hangingPunct="1">
              <a:lnSpc>
                <a:spcPct val="100000"/>
              </a:lnSpc>
              <a:spcBef>
                <a:spcPts val="0"/>
              </a:spcBef>
              <a:spcAft>
                <a:spcPct val="0"/>
              </a:spcAft>
              <a:buClrTx/>
              <a:buSzTx/>
              <a:buFont typeface="Arial" pitchFamily="34" charset="0"/>
              <a:buNone/>
              <a:tabLst/>
              <a:defRPr sz="1800" b="0" i="0" baseline="0">
                <a:solidFill>
                  <a:srgbClr val="FFFFFF"/>
                </a:solidFill>
                <a:latin typeface="+mn-lt"/>
                <a:ea typeface="HGPGothicE" charset="-128"/>
                <a:cs typeface="HGPGothicE" charset="-128"/>
              </a:defRPr>
            </a:lvl1pPr>
            <a:lvl2pPr marL="609555" indent="0">
              <a:buNone/>
              <a:defRPr sz="1400">
                <a:solidFill>
                  <a:schemeClr val="bg1"/>
                </a:solidFill>
                <a:latin typeface="MS PGothic" charset="-128"/>
                <a:ea typeface="MS PGothic" charset="-128"/>
                <a:cs typeface="MS PGothic" charset="-128"/>
              </a:defRPr>
            </a:lvl2pPr>
            <a:lvl3pPr marL="1219110" indent="0">
              <a:buNone/>
              <a:defRPr sz="1400">
                <a:solidFill>
                  <a:schemeClr val="bg1"/>
                </a:solidFill>
                <a:latin typeface="MS PGothic" charset="-128"/>
                <a:ea typeface="MS PGothic" charset="-128"/>
                <a:cs typeface="MS PGothic" charset="-128"/>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marL="0" marR="0" lvl="0" indent="0" algn="l" defTabSz="484862" rtl="0" eaLnBrk="1" fontAlgn="ctr" latinLnBrk="0" hangingPunct="1">
              <a:lnSpc>
                <a:spcPct val="100000"/>
              </a:lnSpc>
              <a:spcBef>
                <a:spcPts val="0"/>
              </a:spcBef>
              <a:spcAft>
                <a:spcPct val="0"/>
              </a:spcAft>
              <a:buClrTx/>
              <a:buSzTx/>
              <a:buFont typeface="Arial" pitchFamily="34" charset="0"/>
              <a:buNone/>
              <a:tabLst/>
              <a:defRPr/>
            </a:pPr>
            <a:r>
              <a:rPr lang="ja-JP" altLang="en-US"/>
              <a:t>○○○○年○○月○○日</a:t>
            </a:r>
            <a:br>
              <a:rPr lang="ja-JP" altLang="en-US"/>
            </a:br>
            <a:r>
              <a:rPr lang="ja-JP" altLang="en-US"/>
              <a:t>株式会社ＮＴＴデータ　○○○○</a:t>
            </a:r>
            <a:br>
              <a:rPr lang="ja-JP" altLang="en-US"/>
            </a:br>
            <a:r>
              <a:rPr lang="ja-JP" altLang="en-US"/>
              <a:t>○○○○○○○○○○○○</a:t>
            </a:r>
            <a:endParaRPr kumimoji="1" lang="ja-JP" altLang="en-US" dirty="0"/>
          </a:p>
        </p:txBody>
      </p:sp>
      <p:sp>
        <p:nvSpPr>
          <p:cNvPr id="19" name="TextBox 12"/>
          <p:cNvSpPr txBox="1"/>
          <p:nvPr userDrawn="1"/>
        </p:nvSpPr>
        <p:spPr>
          <a:xfrm>
            <a:off x="5705284" y="9709191"/>
            <a:ext cx="1113726" cy="246221"/>
          </a:xfrm>
          <a:prstGeom prst="rect">
            <a:avLst/>
          </a:prstGeom>
          <a:noFill/>
        </p:spPr>
        <p:txBody>
          <a:bodyPr wrap="square" tIns="0" bIns="0">
            <a:spAutoFit/>
          </a:bodyPr>
          <a:lstStyle/>
          <a:p>
            <a:pPr algn="r" defTabSz="609555">
              <a:defRPr/>
            </a:pPr>
            <a:r>
              <a:rPr kumimoji="0" lang="en-US" altLang="ja-JP" sz="800" dirty="0">
                <a:solidFill>
                  <a:srgbClr val="FFFFFF"/>
                </a:solidFill>
                <a:cs typeface="Meiryo UI" pitchFamily="50" charset="-128"/>
              </a:rPr>
              <a:t>© 2017 NTT DATA Corporation</a:t>
            </a:r>
          </a:p>
        </p:txBody>
      </p:sp>
    </p:spTree>
    <p:extLst>
      <p:ext uri="{BB962C8B-B14F-4D97-AF65-F5344CB8AC3E}">
        <p14:creationId xmlns:p14="http://schemas.microsoft.com/office/powerpoint/2010/main" val="1020460760"/>
      </p:ext>
    </p:extLst>
  </p:cSld>
  <p:clrMapOvr>
    <a:masterClrMapping/>
  </p:clrMapOvr>
  <p:extLst>
    <p:ext uri="{DCECCB84-F9BA-43D5-87BE-67443E8EF086}">
      <p15:sldGuideLst xmlns:p15="http://schemas.microsoft.com/office/powerpoint/2012/main">
        <p15:guide id="1" orient="horz" pos="2160">
          <p15:clr>
            <a:srgbClr val="FBAE40"/>
          </p15:clr>
        </p15:guide>
        <p15:guide id="2" pos="312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表紙B(Human Blue ロゴ)">
    <p:spTree>
      <p:nvGrpSpPr>
        <p:cNvPr id="1" name=""/>
        <p:cNvGrpSpPr/>
        <p:nvPr/>
      </p:nvGrpSpPr>
      <p:grpSpPr>
        <a:xfrm>
          <a:off x="0" y="0"/>
          <a:ext cx="0" cy="0"/>
          <a:chOff x="0" y="0"/>
          <a:chExt cx="0" cy="0"/>
        </a:xfrm>
      </p:grpSpPr>
      <p:sp>
        <p:nvSpPr>
          <p:cNvPr id="11" name="正方形/長方形 10"/>
          <p:cNvSpPr/>
          <p:nvPr userDrawn="1"/>
        </p:nvSpPr>
        <p:spPr>
          <a:xfrm>
            <a:off x="1" y="3369591"/>
            <a:ext cx="6858000" cy="3112427"/>
          </a:xfrm>
          <a:prstGeom prst="rect">
            <a:avLst/>
          </a:prstGeom>
          <a:solidFill>
            <a:srgbClr val="E1E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dirty="0">
              <a:solidFill>
                <a:srgbClr val="FFFFFF"/>
              </a:solidFill>
            </a:endParaRPr>
          </a:p>
        </p:txBody>
      </p:sp>
      <p:sp>
        <p:nvSpPr>
          <p:cNvPr id="10" name="Text Placeholder 2"/>
          <p:cNvSpPr>
            <a:spLocks noGrp="1"/>
          </p:cNvSpPr>
          <p:nvPr>
            <p:ph type="body" idx="16" hasCustomPrompt="1"/>
          </p:nvPr>
        </p:nvSpPr>
        <p:spPr>
          <a:xfrm>
            <a:off x="1528316" y="3989875"/>
            <a:ext cx="5290693" cy="1427724"/>
          </a:xfrm>
          <a:prstGeom prst="rect">
            <a:avLst/>
          </a:prstGeom>
          <a:effectLst/>
        </p:spPr>
        <p:txBody>
          <a:bodyPr anchor="t">
            <a:normAutofit/>
          </a:bodyPr>
          <a:lstStyle>
            <a:lvl1pPr marL="0" indent="0" fontAlgn="ctr">
              <a:spcBef>
                <a:spcPts val="0"/>
              </a:spcBef>
              <a:buNone/>
              <a:defRPr sz="2400" b="0" i="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buNone/>
              <a:defRPr sz="1400">
                <a:solidFill>
                  <a:schemeClr val="bg1"/>
                </a:solidFill>
                <a:latin typeface="MS PGothic" charset="-128"/>
                <a:ea typeface="MS PGothic" charset="-128"/>
                <a:cs typeface="MS PGothic" charset="-128"/>
              </a:defRPr>
            </a:lvl2pPr>
            <a:lvl3pPr marL="1219110" indent="0">
              <a:buNone/>
              <a:defRPr sz="1400">
                <a:solidFill>
                  <a:schemeClr val="bg1"/>
                </a:solidFill>
                <a:latin typeface="MS PGothic" charset="-128"/>
                <a:ea typeface="MS PGothic" charset="-128"/>
                <a:cs typeface="MS PGothic" charset="-128"/>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lvl="0"/>
            <a:r>
              <a:rPr lang="ja-JP" altLang="en-US" dirty="0"/>
              <a:t>［タイトル（１</a:t>
            </a:r>
            <a:r>
              <a:rPr lang="en-US" altLang="ja-JP" dirty="0"/>
              <a:t>〜</a:t>
            </a:r>
            <a:r>
              <a:rPr lang="ja-JP" altLang="en-US" dirty="0"/>
              <a:t>３行）］</a:t>
            </a:r>
          </a:p>
        </p:txBody>
      </p:sp>
      <p:sp>
        <p:nvSpPr>
          <p:cNvPr id="8" name="Text Placeholder 2"/>
          <p:cNvSpPr>
            <a:spLocks noGrp="1"/>
          </p:cNvSpPr>
          <p:nvPr>
            <p:ph type="body" idx="17" hasCustomPrompt="1"/>
          </p:nvPr>
        </p:nvSpPr>
        <p:spPr>
          <a:xfrm>
            <a:off x="1528316" y="5511841"/>
            <a:ext cx="5290693" cy="445519"/>
          </a:xfrm>
          <a:prstGeom prst="rect">
            <a:avLst/>
          </a:prstGeom>
          <a:effectLst/>
        </p:spPr>
        <p:txBody>
          <a:bodyPr anchor="t">
            <a:normAutofit/>
          </a:bodyPr>
          <a:lstStyle>
            <a:lvl1pPr marL="0" marR="0" indent="0" algn="l" defTabSz="484862" rtl="0" eaLnBrk="1" fontAlgn="ctr" latinLnBrk="0" hangingPunct="1">
              <a:lnSpc>
                <a:spcPct val="100000"/>
              </a:lnSpc>
              <a:spcBef>
                <a:spcPts val="0"/>
              </a:spcBef>
              <a:spcAft>
                <a:spcPct val="0"/>
              </a:spcAft>
              <a:buClrTx/>
              <a:buSzTx/>
              <a:buFont typeface="Arial" pitchFamily="34" charset="0"/>
              <a:buNone/>
              <a:tabLst/>
              <a:defRPr sz="1800" b="0" i="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buNone/>
              <a:defRPr sz="1400">
                <a:solidFill>
                  <a:schemeClr val="bg1"/>
                </a:solidFill>
                <a:latin typeface="MS PGothic" charset="-128"/>
                <a:ea typeface="MS PGothic" charset="-128"/>
                <a:cs typeface="MS PGothic" charset="-128"/>
              </a:defRPr>
            </a:lvl2pPr>
            <a:lvl3pPr marL="1219110" indent="0">
              <a:buNone/>
              <a:defRPr sz="1400">
                <a:solidFill>
                  <a:schemeClr val="bg1"/>
                </a:solidFill>
                <a:latin typeface="MS PGothic" charset="-128"/>
                <a:ea typeface="MS PGothic" charset="-128"/>
                <a:cs typeface="MS PGothic" charset="-128"/>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marL="0" marR="0" lvl="0" indent="0" algn="l" defTabSz="484862" rtl="0" eaLnBrk="1" fontAlgn="ctr" latinLnBrk="0" hangingPunct="1">
              <a:lnSpc>
                <a:spcPct val="100000"/>
              </a:lnSpc>
              <a:spcBef>
                <a:spcPts val="0"/>
              </a:spcBef>
              <a:spcAft>
                <a:spcPct val="0"/>
              </a:spcAft>
              <a:buClrTx/>
              <a:buSzTx/>
              <a:buFont typeface="Arial" pitchFamily="34" charset="0"/>
              <a:buNone/>
              <a:tabLst/>
              <a:defRPr/>
            </a:pPr>
            <a:r>
              <a:rPr lang="ja-JP" altLang="en-US" dirty="0"/>
              <a:t>○○○○年○○月○○日</a:t>
            </a:r>
            <a:br>
              <a:rPr lang="ja-JP" altLang="en-US" dirty="0"/>
            </a:br>
            <a:r>
              <a:rPr lang="ja-JP" altLang="en-US" dirty="0"/>
              <a:t>株式会社ＮＴＴデータ　○○○○</a:t>
            </a:r>
            <a:br>
              <a:rPr lang="ja-JP" altLang="en-US" dirty="0"/>
            </a:br>
            <a:r>
              <a:rPr lang="ja-JP" altLang="en-US" dirty="0"/>
              <a:t>○○○○○○○○○○○○</a:t>
            </a:r>
            <a:endParaRPr kumimoji="1" lang="ja-JP" altLang="en-US" dirty="0"/>
          </a:p>
        </p:txBody>
      </p:sp>
    </p:spTree>
    <p:extLst>
      <p:ext uri="{BB962C8B-B14F-4D97-AF65-F5344CB8AC3E}">
        <p14:creationId xmlns:p14="http://schemas.microsoft.com/office/powerpoint/2010/main" val="18404778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目次">
    <p:spTree>
      <p:nvGrpSpPr>
        <p:cNvPr id="1" name=""/>
        <p:cNvGrpSpPr/>
        <p:nvPr/>
      </p:nvGrpSpPr>
      <p:grpSpPr>
        <a:xfrm>
          <a:off x="0" y="0"/>
          <a:ext cx="0" cy="0"/>
          <a:chOff x="0" y="0"/>
          <a:chExt cx="0" cy="0"/>
        </a:xfrm>
      </p:grpSpPr>
      <p:sp>
        <p:nvSpPr>
          <p:cNvPr id="7" name="コンテンツ プレースホルダー 2"/>
          <p:cNvSpPr>
            <a:spLocks noGrp="1"/>
          </p:cNvSpPr>
          <p:nvPr>
            <p:ph idx="1" hasCustomPrompt="1"/>
          </p:nvPr>
        </p:nvSpPr>
        <p:spPr>
          <a:xfrm>
            <a:off x="1484730" y="1312596"/>
            <a:ext cx="5035161" cy="8008000"/>
          </a:xfrm>
          <a:prstGeom prst="rect">
            <a:avLst/>
          </a:prstGeom>
        </p:spPr>
        <p:txBody>
          <a:bodyPr lIns="183600" rIns="183600"/>
          <a:lstStyle>
            <a:lvl1pPr marL="457200" indent="-457200" fontAlgn="ctr">
              <a:spcBef>
                <a:spcPts val="0"/>
              </a:spcBef>
              <a:spcAft>
                <a:spcPts val="0"/>
              </a:spcAft>
              <a:buFont typeface="+mj-lt"/>
              <a:buAutoNum type="arabicPeriod"/>
              <a:defRPr sz="2000" b="0" i="0" spc="100" baseline="0">
                <a:solidFill>
                  <a:schemeClr val="tx1"/>
                </a:solidFill>
                <a:latin typeface="HGPGothicE" charset="-128"/>
                <a:ea typeface="HGPGothicE" charset="-128"/>
                <a:cs typeface="HGPGothicE" charset="-128"/>
              </a:defRPr>
            </a:lvl1pPr>
            <a:lvl2pPr marL="609555" indent="0" fontAlgn="ctr">
              <a:spcBef>
                <a:spcPts val="0"/>
              </a:spcBef>
              <a:spcAft>
                <a:spcPts val="0"/>
              </a:spcAft>
              <a:buFontTx/>
              <a:buNone/>
              <a:defRPr sz="2000" b="0" i="0" spc="100">
                <a:solidFill>
                  <a:schemeClr val="tx1"/>
                </a:solidFill>
                <a:latin typeface="HGPGothicE" charset="-128"/>
                <a:ea typeface="HGPGothicE" charset="-128"/>
                <a:cs typeface="HGPGothicE" charset="-128"/>
              </a:defRPr>
            </a:lvl2pPr>
            <a:lvl3pPr marL="1219108" indent="0" fontAlgn="ctr">
              <a:spcBef>
                <a:spcPts val="0"/>
              </a:spcBef>
              <a:spcAft>
                <a:spcPts val="0"/>
              </a:spcAft>
              <a:buFontTx/>
              <a:buNone/>
              <a:defRPr sz="2000" b="0" i="0" spc="100">
                <a:solidFill>
                  <a:schemeClr val="tx1"/>
                </a:solidFill>
                <a:latin typeface="HGPGothicE" charset="-128"/>
                <a:ea typeface="HGPGothicE" charset="-128"/>
                <a:cs typeface="HGPGothicE" charset="-128"/>
              </a:defRPr>
            </a:lvl3pPr>
            <a:lvl4pPr marL="1828664" indent="0">
              <a:buFontTx/>
              <a:buNone/>
              <a:defRPr>
                <a:solidFill>
                  <a:schemeClr val="tx2"/>
                </a:solidFill>
              </a:defRPr>
            </a:lvl4pPr>
            <a:lvl5pPr marL="2438218" indent="0">
              <a:buFontTx/>
              <a:buNone/>
              <a:defRPr>
                <a:solidFill>
                  <a:schemeClr val="tx2"/>
                </a:solidFill>
              </a:defRPr>
            </a:lvl5pPr>
          </a:lstStyle>
          <a:p>
            <a:pPr lvl="0"/>
            <a:r>
              <a:rPr kumimoji="1" lang="ja-JP" altLang="en-US" dirty="0"/>
              <a:t>目次を入力</a:t>
            </a:r>
          </a:p>
        </p:txBody>
      </p:sp>
      <p:sp>
        <p:nvSpPr>
          <p:cNvPr id="10" name="テキスト プレースホルダー 9"/>
          <p:cNvSpPr>
            <a:spLocks noGrp="1"/>
          </p:cNvSpPr>
          <p:nvPr>
            <p:ph type="body" sz="quarter" idx="10" hasCustomPrompt="1"/>
          </p:nvPr>
        </p:nvSpPr>
        <p:spPr>
          <a:xfrm>
            <a:off x="119207" y="2524"/>
            <a:ext cx="6631365" cy="1055599"/>
          </a:xfrm>
          <a:prstGeom prst="rect">
            <a:avLst/>
          </a:prstGeom>
        </p:spPr>
        <p:txBody>
          <a:bodyPr anchor="ctr" anchorCtr="0">
            <a:normAutofit/>
          </a:bodyPr>
          <a:lstStyle>
            <a:lvl1pPr marL="0" indent="0">
              <a:buFontTx/>
              <a:buNone/>
              <a:defRPr sz="2400" baseline="0">
                <a:solidFill>
                  <a:schemeClr val="tx1"/>
                </a:solidFill>
                <a:latin typeface="+mj-ea"/>
                <a:ea typeface="+mj-ea"/>
              </a:defRPr>
            </a:lvl1pPr>
          </a:lstStyle>
          <a:p>
            <a:pPr marL="226468" marR="0" lvl="0" indent="-226468" algn="l" defTabSz="609555" rtl="0" eaLnBrk="1" fontAlgn="base" latinLnBrk="0" hangingPunct="1">
              <a:lnSpc>
                <a:spcPct val="100000"/>
              </a:lnSpc>
              <a:spcBef>
                <a:spcPct val="20000"/>
              </a:spcBef>
              <a:spcAft>
                <a:spcPct val="0"/>
              </a:spcAft>
              <a:buClrTx/>
              <a:buSzTx/>
              <a:buFont typeface="Arial" pitchFamily="34" charset="0"/>
              <a:buNone/>
              <a:tabLst/>
              <a:defRPr/>
            </a:pPr>
            <a:r>
              <a:rPr kumimoji="1" lang="ja-JP" altLang="en-US"/>
              <a:t>［目次］</a:t>
            </a:r>
            <a:endParaRPr kumimoji="1" lang="ja-JP" altLang="en-US" dirty="0"/>
          </a:p>
        </p:txBody>
      </p:sp>
      <p:sp>
        <p:nvSpPr>
          <p:cNvPr id="12" name="TextBox 16"/>
          <p:cNvSpPr txBox="1"/>
          <p:nvPr userDrawn="1"/>
        </p:nvSpPr>
        <p:spPr>
          <a:xfrm>
            <a:off x="3196997" y="9463252"/>
            <a:ext cx="464006" cy="184666"/>
          </a:xfrm>
          <a:prstGeom prst="rect">
            <a:avLst/>
          </a:prstGeom>
          <a:noFill/>
        </p:spPr>
        <p:txBody>
          <a:bodyPr wrap="square" tIns="0" bIns="0">
            <a:spAutoFit/>
          </a:bodyPr>
          <a:lstStyle/>
          <a:p>
            <a:pPr algn="ctr">
              <a:defRPr/>
            </a:pPr>
            <a:fld id="{0F9AC1C8-10F2-4A77-9A6E-9375F974715F}" type="slidenum">
              <a:rPr lang="en-US" sz="1200">
                <a:solidFill>
                  <a:srgbClr val="404040"/>
                </a:solidFill>
                <a:cs typeface="HGPGothicE" charset="-128"/>
              </a:rPr>
              <a:pPr algn="ctr">
                <a:defRPr/>
              </a:pPr>
              <a:t>‹#›</a:t>
            </a:fld>
            <a:endParaRPr lang="en-US" sz="1200" dirty="0">
              <a:solidFill>
                <a:srgbClr val="404040"/>
              </a:solidFill>
              <a:cs typeface="HGPGothicE" charset="-128"/>
            </a:endParaRPr>
          </a:p>
        </p:txBody>
      </p:sp>
    </p:spTree>
    <p:extLst>
      <p:ext uri="{BB962C8B-B14F-4D97-AF65-F5344CB8AC3E}">
        <p14:creationId xmlns:p14="http://schemas.microsoft.com/office/powerpoint/2010/main" val="7705734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中扉">
    <p:bg>
      <p:bgPr>
        <a:solidFill>
          <a:srgbClr val="E1EEF0"/>
        </a:solidFill>
        <a:effectLst/>
      </p:bgPr>
    </p:bg>
    <p:spTree>
      <p:nvGrpSpPr>
        <p:cNvPr id="1" name=""/>
        <p:cNvGrpSpPr/>
        <p:nvPr/>
      </p:nvGrpSpPr>
      <p:grpSpPr>
        <a:xfrm>
          <a:off x="0" y="0"/>
          <a:ext cx="0" cy="0"/>
          <a:chOff x="0" y="0"/>
          <a:chExt cx="0" cy="0"/>
        </a:xfrm>
      </p:grpSpPr>
      <p:sp>
        <p:nvSpPr>
          <p:cNvPr id="7" name="タイトル 1"/>
          <p:cNvSpPr>
            <a:spLocks noGrp="1"/>
          </p:cNvSpPr>
          <p:nvPr>
            <p:ph type="title" hasCustomPrompt="1"/>
          </p:nvPr>
        </p:nvSpPr>
        <p:spPr>
          <a:xfrm>
            <a:off x="1071692" y="1312596"/>
            <a:ext cx="4700337" cy="6373435"/>
          </a:xfrm>
          <a:prstGeom prst="rect">
            <a:avLst/>
          </a:prstGeom>
        </p:spPr>
        <p:txBody>
          <a:bodyPr anchor="ctr" anchorCtr="1">
            <a:normAutofit/>
          </a:bodyPr>
          <a:lstStyle>
            <a:lvl1pPr algn="ctr">
              <a:defRPr sz="2400" spc="200" baseline="0">
                <a:solidFill>
                  <a:schemeClr val="tx1"/>
                </a:solidFill>
              </a:defRPr>
            </a:lvl1pPr>
          </a:lstStyle>
          <a:p>
            <a:r>
              <a:rPr kumimoji="1" lang="ja-JP" altLang="en-US" dirty="0"/>
              <a:t>［中扉］</a:t>
            </a:r>
          </a:p>
        </p:txBody>
      </p:sp>
      <p:sp>
        <p:nvSpPr>
          <p:cNvPr id="14" name="TextBox 16"/>
          <p:cNvSpPr txBox="1"/>
          <p:nvPr userDrawn="1"/>
        </p:nvSpPr>
        <p:spPr>
          <a:xfrm>
            <a:off x="3208047" y="9463252"/>
            <a:ext cx="464006" cy="184666"/>
          </a:xfrm>
          <a:prstGeom prst="rect">
            <a:avLst/>
          </a:prstGeom>
          <a:noFill/>
        </p:spPr>
        <p:txBody>
          <a:bodyPr wrap="square" tIns="0" bIns="0">
            <a:spAutoFit/>
          </a:bodyPr>
          <a:lstStyle/>
          <a:p>
            <a:pPr algn="ctr">
              <a:defRPr/>
            </a:pPr>
            <a:fld id="{0F9AC1C8-10F2-4A77-9A6E-9375F974715F}" type="slidenum">
              <a:rPr lang="en-US" sz="1200">
                <a:solidFill>
                  <a:srgbClr val="FFFFFF"/>
                </a:solidFill>
                <a:cs typeface="HGPGothicE" charset="-128"/>
              </a:rPr>
              <a:pPr algn="ctr">
                <a:defRPr/>
              </a:pPr>
              <a:t>‹#›</a:t>
            </a:fld>
            <a:endParaRPr lang="en-US" sz="1200" dirty="0">
              <a:solidFill>
                <a:srgbClr val="FFFFFF"/>
              </a:solidFill>
              <a:cs typeface="HGPGothicE" charset="-128"/>
            </a:endParaRPr>
          </a:p>
        </p:txBody>
      </p:sp>
    </p:spTree>
    <p:extLst>
      <p:ext uri="{BB962C8B-B14F-4D97-AF65-F5344CB8AC3E}">
        <p14:creationId xmlns:p14="http://schemas.microsoft.com/office/powerpoint/2010/main" val="4259789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タイトルとコンテンツA">
    <p:spTree>
      <p:nvGrpSpPr>
        <p:cNvPr id="1" name=""/>
        <p:cNvGrpSpPr/>
        <p:nvPr/>
      </p:nvGrpSpPr>
      <p:grpSpPr>
        <a:xfrm>
          <a:off x="0" y="0"/>
          <a:ext cx="0" cy="0"/>
          <a:chOff x="0" y="0"/>
          <a:chExt cx="0" cy="0"/>
        </a:xfrm>
      </p:grpSpPr>
      <p:sp>
        <p:nvSpPr>
          <p:cNvPr id="4" name="コンテンツ プレースホルダー 2"/>
          <p:cNvSpPr>
            <a:spLocks noGrp="1"/>
          </p:cNvSpPr>
          <p:nvPr>
            <p:ph idx="1" hasCustomPrompt="1"/>
          </p:nvPr>
        </p:nvSpPr>
        <p:spPr>
          <a:xfrm>
            <a:off x="327789" y="1312596"/>
            <a:ext cx="6192102" cy="7592592"/>
          </a:xfrm>
          <a:prstGeom prst="rect">
            <a:avLst/>
          </a:prstGeom>
        </p:spPr>
        <p:txBody>
          <a:bodyPr lIns="90000"/>
          <a:lstStyle>
            <a:lvl1pPr marL="0" indent="0" fontAlgn="ctr">
              <a:spcBef>
                <a:spcPts val="0"/>
              </a:spcBef>
              <a:buFont typeface="Arial" charset="0"/>
              <a:buNone/>
              <a:defRPr sz="2000" b="0" i="0" spc="100" baseline="0">
                <a:solidFill>
                  <a:schemeClr val="tx1"/>
                </a:solidFill>
                <a:latin typeface="HGPGothicE" charset="-128"/>
                <a:ea typeface="HGPGothicE" charset="-128"/>
                <a:cs typeface="HGPGothicE" charset="-128"/>
              </a:defRPr>
            </a:lvl1pPr>
            <a:lvl2pPr marL="609555" indent="0" fontAlgn="ctr">
              <a:spcBef>
                <a:spcPts val="0"/>
              </a:spcBef>
              <a:buFont typeface="Arial" charset="0"/>
              <a:buNone/>
              <a:defRPr sz="2000" b="0" i="0" spc="100">
                <a:solidFill>
                  <a:schemeClr val="tx1"/>
                </a:solidFill>
                <a:latin typeface="HGPGothicE" charset="-128"/>
                <a:ea typeface="HGPGothicE" charset="-128"/>
                <a:cs typeface="HGPGothicE" charset="-128"/>
              </a:defRPr>
            </a:lvl2pPr>
            <a:lvl3pPr marL="1219108" indent="0" fontAlgn="ctr">
              <a:spcBef>
                <a:spcPts val="0"/>
              </a:spcBef>
              <a:buFont typeface="Arial" charset="0"/>
              <a:buNone/>
              <a:defRPr sz="2000" b="0" i="0" spc="100">
                <a:solidFill>
                  <a:schemeClr val="tx1"/>
                </a:solidFill>
                <a:latin typeface="HGPGothicE" charset="-128"/>
                <a:ea typeface="HGPGothicE" charset="-128"/>
                <a:cs typeface="HGPGothicE" charset="-128"/>
              </a:defRPr>
            </a:lvl3pPr>
            <a:lvl4pPr marL="1828664" indent="0">
              <a:buFontTx/>
              <a:buNone/>
              <a:defRPr>
                <a:solidFill>
                  <a:schemeClr val="tx2"/>
                </a:solidFill>
              </a:defRPr>
            </a:lvl4pPr>
            <a:lvl5pPr marL="2438218" indent="0">
              <a:buFontTx/>
              <a:buNone/>
              <a:defRPr>
                <a:solidFill>
                  <a:schemeClr val="tx2"/>
                </a:solidFill>
              </a:defRPr>
            </a:lvl5pPr>
          </a:lstStyle>
          <a:p>
            <a:pPr lvl="0"/>
            <a:r>
              <a:rPr kumimoji="1" lang="ja-JP" altLang="en-US" dirty="0"/>
              <a:t>テキストの入力</a:t>
            </a:r>
          </a:p>
        </p:txBody>
      </p:sp>
      <p:sp>
        <p:nvSpPr>
          <p:cNvPr id="5" name="テキスト プレースホルダー 9"/>
          <p:cNvSpPr>
            <a:spLocks noGrp="1"/>
          </p:cNvSpPr>
          <p:nvPr>
            <p:ph type="body" sz="quarter" idx="10" hasCustomPrompt="1"/>
          </p:nvPr>
        </p:nvSpPr>
        <p:spPr>
          <a:xfrm>
            <a:off x="119207" y="4192"/>
            <a:ext cx="6625475" cy="1040000"/>
          </a:xfrm>
          <a:prstGeom prst="rect">
            <a:avLst/>
          </a:prstGeom>
        </p:spPr>
        <p:txBody>
          <a:bodyPr tIns="108000" anchor="ctr" anchorCtr="0">
            <a:normAutofit/>
          </a:bodyPr>
          <a:lstStyle>
            <a:lvl1pPr marL="0" indent="0">
              <a:buFont typeface="+mj-lt"/>
              <a:buNone/>
              <a:defRPr sz="2400" baseline="0">
                <a:solidFill>
                  <a:schemeClr val="accent2"/>
                </a:solidFill>
                <a:latin typeface="+mj-ea"/>
                <a:ea typeface="+mj-ea"/>
              </a:defRPr>
            </a:lvl1pPr>
          </a:lstStyle>
          <a:p>
            <a:pPr marL="226468" marR="0" lvl="0" indent="-226468" algn="l" defTabSz="609555" rtl="0" eaLnBrk="1" fontAlgn="base" latinLnBrk="0" hangingPunct="1">
              <a:lnSpc>
                <a:spcPct val="100000"/>
              </a:lnSpc>
              <a:spcBef>
                <a:spcPct val="20000"/>
              </a:spcBef>
              <a:spcAft>
                <a:spcPct val="0"/>
              </a:spcAft>
              <a:buClrTx/>
              <a:buSzTx/>
              <a:tabLst/>
              <a:defRPr/>
            </a:pPr>
            <a:r>
              <a:rPr kumimoji="1" lang="ja-JP" altLang="en-US"/>
              <a:t>［タイトル］</a:t>
            </a:r>
            <a:endParaRPr kumimoji="1" lang="ja-JP" altLang="en-US" dirty="0"/>
          </a:p>
        </p:txBody>
      </p:sp>
    </p:spTree>
    <p:extLst>
      <p:ext uri="{BB962C8B-B14F-4D97-AF65-F5344CB8AC3E}">
        <p14:creationId xmlns:p14="http://schemas.microsoft.com/office/powerpoint/2010/main" val="20280759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タイトルとコンテンツB">
    <p:spTree>
      <p:nvGrpSpPr>
        <p:cNvPr id="1" name=""/>
        <p:cNvGrpSpPr/>
        <p:nvPr/>
      </p:nvGrpSpPr>
      <p:grpSpPr>
        <a:xfrm>
          <a:off x="0" y="0"/>
          <a:ext cx="0" cy="0"/>
          <a:chOff x="0" y="0"/>
          <a:chExt cx="0" cy="0"/>
        </a:xfrm>
      </p:grpSpPr>
      <p:sp>
        <p:nvSpPr>
          <p:cNvPr id="5" name="Rectangle 20"/>
          <p:cNvSpPr/>
          <p:nvPr userDrawn="1"/>
        </p:nvSpPr>
        <p:spPr>
          <a:xfrm>
            <a:off x="0" y="0"/>
            <a:ext cx="6858000" cy="720000"/>
          </a:xfrm>
          <a:prstGeom prst="rect">
            <a:avLst/>
          </a:prstGeom>
          <a:solidFill>
            <a:srgbClr val="E1EEF0"/>
          </a:solidFill>
          <a:ln>
            <a:noFill/>
          </a:ln>
          <a:effectLst/>
        </p:spPr>
        <p:style>
          <a:lnRef idx="1">
            <a:schemeClr val="accent1"/>
          </a:lnRef>
          <a:fillRef idx="3">
            <a:schemeClr val="accent1"/>
          </a:fillRef>
          <a:effectRef idx="2">
            <a:schemeClr val="accent1"/>
          </a:effectRef>
          <a:fontRef idx="minor">
            <a:schemeClr val="lt1"/>
          </a:fontRef>
        </p:style>
        <p:txBody>
          <a:bodyPr lIns="84024" tIns="42012" rIns="84024" bIns="42012" rtlCol="0" anchor="ctr">
            <a:normAutofit/>
          </a:bodyPr>
          <a:lstStyle/>
          <a:p>
            <a:pPr algn="ctr"/>
            <a:endParaRPr lang="en-US" dirty="0">
              <a:solidFill>
                <a:srgbClr val="404040"/>
              </a:solidFill>
            </a:endParaRPr>
          </a:p>
        </p:txBody>
      </p:sp>
      <p:sp>
        <p:nvSpPr>
          <p:cNvPr id="6" name="テキスト プレースホルダー 9"/>
          <p:cNvSpPr>
            <a:spLocks noGrp="1"/>
          </p:cNvSpPr>
          <p:nvPr>
            <p:ph type="body" sz="quarter" idx="10" hasCustomPrompt="1"/>
          </p:nvPr>
        </p:nvSpPr>
        <p:spPr>
          <a:xfrm>
            <a:off x="119207" y="4192"/>
            <a:ext cx="6625475" cy="720000"/>
          </a:xfrm>
          <a:prstGeom prst="rect">
            <a:avLst/>
          </a:prstGeom>
        </p:spPr>
        <p:txBody>
          <a:bodyPr tIns="108000" anchor="ctr" anchorCtr="0">
            <a:normAutofit/>
          </a:bodyPr>
          <a:lstStyle>
            <a:lvl1pPr marL="0" indent="0">
              <a:buFont typeface="+mj-lt"/>
              <a:buNone/>
              <a:defRPr sz="24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pPr marL="226468" marR="0" lvl="0" indent="-226468" algn="l" defTabSz="609555" rtl="0" eaLnBrk="1" fontAlgn="base" latinLnBrk="0" hangingPunct="1">
              <a:lnSpc>
                <a:spcPct val="100000"/>
              </a:lnSpc>
              <a:spcBef>
                <a:spcPct val="20000"/>
              </a:spcBef>
              <a:spcAft>
                <a:spcPct val="0"/>
              </a:spcAft>
              <a:buClrTx/>
              <a:buSzTx/>
              <a:tabLst/>
              <a:defRPr/>
            </a:pPr>
            <a:r>
              <a:rPr kumimoji="1" lang="ja-JP" altLang="en-US" dirty="0"/>
              <a:t>［タイトル］</a:t>
            </a:r>
          </a:p>
        </p:txBody>
      </p:sp>
      <p:sp>
        <p:nvSpPr>
          <p:cNvPr id="7" name="コンテンツ プレースホルダー 2"/>
          <p:cNvSpPr>
            <a:spLocks noGrp="1"/>
          </p:cNvSpPr>
          <p:nvPr>
            <p:ph idx="1" hasCustomPrompt="1"/>
          </p:nvPr>
        </p:nvSpPr>
        <p:spPr>
          <a:xfrm>
            <a:off x="327789" y="914400"/>
            <a:ext cx="6192102" cy="7990788"/>
          </a:xfrm>
          <a:prstGeom prst="rect">
            <a:avLst/>
          </a:prstGeom>
        </p:spPr>
        <p:txBody>
          <a:bodyPr lIns="90000"/>
          <a:lstStyle>
            <a:lvl1pPr marL="0" indent="0" fontAlgn="ctr">
              <a:spcBef>
                <a:spcPts val="0"/>
              </a:spcBef>
              <a:buFont typeface="Arial" charset="0"/>
              <a:buNone/>
              <a:defRPr sz="2000" b="0" i="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fontAlgn="ctr">
              <a:spcBef>
                <a:spcPts val="0"/>
              </a:spcBef>
              <a:buFont typeface="Arial" charset="0"/>
              <a:buNone/>
              <a:defRPr sz="2000" b="0" i="0" spc="100">
                <a:solidFill>
                  <a:schemeClr val="tx1"/>
                </a:solidFill>
                <a:latin typeface="HGPGothicE" charset="-128"/>
                <a:ea typeface="HGPGothicE" charset="-128"/>
                <a:cs typeface="HGPGothicE" charset="-128"/>
              </a:defRPr>
            </a:lvl2pPr>
            <a:lvl3pPr marL="1219108" indent="0" fontAlgn="ctr">
              <a:spcBef>
                <a:spcPts val="0"/>
              </a:spcBef>
              <a:buFont typeface="Arial" charset="0"/>
              <a:buNone/>
              <a:defRPr sz="2000" b="0" i="0" spc="100">
                <a:solidFill>
                  <a:schemeClr val="tx1"/>
                </a:solidFill>
                <a:latin typeface="HGPGothicE" charset="-128"/>
                <a:ea typeface="HGPGothicE" charset="-128"/>
                <a:cs typeface="HGPGothicE" charset="-128"/>
              </a:defRPr>
            </a:lvl3pPr>
            <a:lvl4pPr marL="1828664" indent="0">
              <a:buFontTx/>
              <a:buNone/>
              <a:defRPr>
                <a:solidFill>
                  <a:schemeClr val="tx2"/>
                </a:solidFill>
              </a:defRPr>
            </a:lvl4pPr>
            <a:lvl5pPr marL="2438218" indent="0">
              <a:buFontTx/>
              <a:buNone/>
              <a:defRPr>
                <a:solidFill>
                  <a:schemeClr val="tx2"/>
                </a:solidFill>
              </a:defRPr>
            </a:lvl5pPr>
          </a:lstStyle>
          <a:p>
            <a:pPr lvl="0"/>
            <a:r>
              <a:rPr kumimoji="1" lang="ja-JP" altLang="en-US" dirty="0"/>
              <a:t>テキストの入力</a:t>
            </a:r>
          </a:p>
        </p:txBody>
      </p:sp>
    </p:spTree>
    <p:extLst>
      <p:ext uri="{BB962C8B-B14F-4D97-AF65-F5344CB8AC3E}">
        <p14:creationId xmlns:p14="http://schemas.microsoft.com/office/powerpoint/2010/main" val="15980676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タイトルとコンテンツB">
    <p:spTree>
      <p:nvGrpSpPr>
        <p:cNvPr id="1" name=""/>
        <p:cNvGrpSpPr/>
        <p:nvPr/>
      </p:nvGrpSpPr>
      <p:grpSpPr>
        <a:xfrm>
          <a:off x="0" y="0"/>
          <a:ext cx="0" cy="0"/>
          <a:chOff x="0" y="0"/>
          <a:chExt cx="0" cy="0"/>
        </a:xfrm>
      </p:grpSpPr>
      <p:sp>
        <p:nvSpPr>
          <p:cNvPr id="5" name="Rectangle 20"/>
          <p:cNvSpPr/>
          <p:nvPr userDrawn="1"/>
        </p:nvSpPr>
        <p:spPr>
          <a:xfrm>
            <a:off x="0" y="0"/>
            <a:ext cx="6858000" cy="360000"/>
          </a:xfrm>
          <a:prstGeom prst="rect">
            <a:avLst/>
          </a:prstGeom>
          <a:solidFill>
            <a:srgbClr val="E1EEF0"/>
          </a:solidFill>
          <a:ln>
            <a:noFill/>
          </a:ln>
          <a:effectLst/>
        </p:spPr>
        <p:style>
          <a:lnRef idx="1">
            <a:schemeClr val="accent1"/>
          </a:lnRef>
          <a:fillRef idx="3">
            <a:schemeClr val="accent1"/>
          </a:fillRef>
          <a:effectRef idx="2">
            <a:schemeClr val="accent1"/>
          </a:effectRef>
          <a:fontRef idx="minor">
            <a:schemeClr val="lt1"/>
          </a:fontRef>
        </p:style>
        <p:txBody>
          <a:bodyPr lIns="84024" tIns="42012" rIns="84024" bIns="42012" rtlCol="0" anchor="ctr">
            <a:normAutofit lnSpcReduction="10000"/>
          </a:bodyPr>
          <a:lstStyle/>
          <a:p>
            <a:pPr algn="ctr"/>
            <a:endParaRPr lang="en-US" dirty="0">
              <a:solidFill>
                <a:srgbClr val="404040"/>
              </a:solidFill>
            </a:endParaRPr>
          </a:p>
        </p:txBody>
      </p:sp>
      <p:sp>
        <p:nvSpPr>
          <p:cNvPr id="7" name="コンテンツ プレースホルダー 2"/>
          <p:cNvSpPr>
            <a:spLocks noGrp="1"/>
          </p:cNvSpPr>
          <p:nvPr>
            <p:ph idx="1" hasCustomPrompt="1"/>
          </p:nvPr>
        </p:nvSpPr>
        <p:spPr>
          <a:xfrm>
            <a:off x="327789" y="914400"/>
            <a:ext cx="6192102" cy="7990788"/>
          </a:xfrm>
          <a:prstGeom prst="rect">
            <a:avLst/>
          </a:prstGeom>
        </p:spPr>
        <p:txBody>
          <a:bodyPr lIns="90000"/>
          <a:lstStyle>
            <a:lvl1pPr marL="0" indent="0" fontAlgn="ctr">
              <a:spcBef>
                <a:spcPts val="0"/>
              </a:spcBef>
              <a:buFont typeface="Arial" charset="0"/>
              <a:buNone/>
              <a:defRPr sz="2000" b="0" i="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fontAlgn="ctr">
              <a:spcBef>
                <a:spcPts val="0"/>
              </a:spcBef>
              <a:buFont typeface="Arial" charset="0"/>
              <a:buNone/>
              <a:defRPr sz="2000" b="0" i="0" spc="100">
                <a:solidFill>
                  <a:schemeClr val="tx1"/>
                </a:solidFill>
                <a:latin typeface="HGPGothicE" charset="-128"/>
                <a:ea typeface="HGPGothicE" charset="-128"/>
                <a:cs typeface="HGPGothicE" charset="-128"/>
              </a:defRPr>
            </a:lvl2pPr>
            <a:lvl3pPr marL="1219108" indent="0" fontAlgn="ctr">
              <a:spcBef>
                <a:spcPts val="0"/>
              </a:spcBef>
              <a:buFont typeface="Arial" charset="0"/>
              <a:buNone/>
              <a:defRPr sz="2000" b="0" i="0" spc="100">
                <a:solidFill>
                  <a:schemeClr val="tx1"/>
                </a:solidFill>
                <a:latin typeface="HGPGothicE" charset="-128"/>
                <a:ea typeface="HGPGothicE" charset="-128"/>
                <a:cs typeface="HGPGothicE" charset="-128"/>
              </a:defRPr>
            </a:lvl3pPr>
            <a:lvl4pPr marL="1828664" indent="0">
              <a:buFontTx/>
              <a:buNone/>
              <a:defRPr>
                <a:solidFill>
                  <a:schemeClr val="tx2"/>
                </a:solidFill>
              </a:defRPr>
            </a:lvl4pPr>
            <a:lvl5pPr marL="2438218" indent="0">
              <a:buFontTx/>
              <a:buNone/>
              <a:defRPr>
                <a:solidFill>
                  <a:schemeClr val="tx2"/>
                </a:solidFill>
              </a:defRPr>
            </a:lvl5pPr>
          </a:lstStyle>
          <a:p>
            <a:pPr lvl="0"/>
            <a:r>
              <a:rPr kumimoji="1" lang="ja-JP" altLang="en-US" dirty="0"/>
              <a:t>テキストの入力</a:t>
            </a:r>
          </a:p>
        </p:txBody>
      </p:sp>
    </p:spTree>
    <p:extLst>
      <p:ext uri="{BB962C8B-B14F-4D97-AF65-F5344CB8AC3E}">
        <p14:creationId xmlns:p14="http://schemas.microsoft.com/office/powerpoint/2010/main" val="3715652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タイトルとコンテンツC">
    <p:bg>
      <p:bgPr>
        <a:solidFill>
          <a:schemeClr val="tx1">
            <a:lumMod val="50000"/>
          </a:schemeClr>
        </a:solidFill>
        <a:effectLst/>
      </p:bgPr>
    </p:bg>
    <p:spTree>
      <p:nvGrpSpPr>
        <p:cNvPr id="1" name=""/>
        <p:cNvGrpSpPr/>
        <p:nvPr/>
      </p:nvGrpSpPr>
      <p:grpSpPr>
        <a:xfrm>
          <a:off x="0" y="0"/>
          <a:ext cx="0" cy="0"/>
          <a:chOff x="0" y="0"/>
          <a:chExt cx="0" cy="0"/>
        </a:xfrm>
      </p:grpSpPr>
      <p:sp>
        <p:nvSpPr>
          <p:cNvPr id="12" name="コンテンツ プレースホルダー 2"/>
          <p:cNvSpPr>
            <a:spLocks noGrp="1"/>
          </p:cNvSpPr>
          <p:nvPr>
            <p:ph idx="10" hasCustomPrompt="1"/>
          </p:nvPr>
        </p:nvSpPr>
        <p:spPr>
          <a:xfrm>
            <a:off x="1959162" y="4120908"/>
            <a:ext cx="2940355" cy="1196147"/>
          </a:xfrm>
          <a:prstGeom prst="rect">
            <a:avLst/>
          </a:prstGeom>
          <a:ln w="38100">
            <a:solidFill>
              <a:schemeClr val="bg1"/>
            </a:solidFill>
            <a:prstDash val="sysDot"/>
          </a:ln>
        </p:spPr>
        <p:txBody>
          <a:bodyPr lIns="90000" anchor="ctr" anchorCtr="1"/>
          <a:lstStyle>
            <a:lvl1pPr marL="0" indent="0" fontAlgn="ctr">
              <a:spcBef>
                <a:spcPts val="0"/>
              </a:spcBef>
              <a:buFontTx/>
              <a:buNone/>
              <a:defRPr sz="1800" b="0" i="0" spc="79" baseline="0">
                <a:solidFill>
                  <a:schemeClr val="bg1"/>
                </a:solidFill>
                <a:latin typeface="HGPGothicE" charset="-128"/>
                <a:ea typeface="HGPGothicE" charset="-128"/>
                <a:cs typeface="HGPGothicE" charset="-128"/>
              </a:defRPr>
            </a:lvl1pPr>
            <a:lvl2pPr marL="484862" indent="0" fontAlgn="ctr">
              <a:spcBef>
                <a:spcPts val="0"/>
              </a:spcBef>
              <a:buFontTx/>
              <a:buNone/>
              <a:defRPr sz="1800" b="0" i="0" spc="79">
                <a:solidFill>
                  <a:schemeClr val="bg1"/>
                </a:solidFill>
                <a:latin typeface="HGPGothicE" charset="-128"/>
                <a:ea typeface="HGPGothicE" charset="-128"/>
                <a:cs typeface="HGPGothicE" charset="-128"/>
              </a:defRPr>
            </a:lvl2pPr>
            <a:lvl3pPr marL="969724" indent="0" fontAlgn="ctr">
              <a:spcBef>
                <a:spcPts val="0"/>
              </a:spcBef>
              <a:buFontTx/>
              <a:buNone/>
              <a:defRPr sz="1800" b="0" i="0" spc="79">
                <a:solidFill>
                  <a:schemeClr val="bg1"/>
                </a:solidFill>
                <a:latin typeface="HGPGothicE" charset="-128"/>
                <a:ea typeface="HGPGothicE" charset="-128"/>
                <a:cs typeface="HGPGothicE" charset="-128"/>
              </a:defRPr>
            </a:lvl3pPr>
            <a:lvl4pPr marL="1454588" indent="0">
              <a:buFontTx/>
              <a:buNone/>
              <a:defRPr>
                <a:solidFill>
                  <a:schemeClr val="tx2"/>
                </a:solidFill>
              </a:defRPr>
            </a:lvl4pPr>
            <a:lvl5pPr marL="1939450" indent="0">
              <a:buFontTx/>
              <a:buNone/>
              <a:defRPr>
                <a:solidFill>
                  <a:schemeClr val="tx2"/>
                </a:solidFill>
              </a:defRPr>
            </a:lvl5pPr>
          </a:lstStyle>
          <a:p>
            <a:pPr algn="ctr"/>
            <a:r>
              <a:rPr lang="ja-JP" altLang="en-US" sz="1800" spc="200">
                <a:solidFill>
                  <a:srgbClr val="FFFFFF"/>
                </a:solidFill>
                <a:latin typeface="HGPGothicE" charset="-128"/>
                <a:ea typeface="HGPGothicE" charset="-128"/>
                <a:cs typeface="HGPGothicE" charset="-128"/>
              </a:rPr>
              <a:t>写真</a:t>
            </a:r>
            <a:r>
              <a:rPr lang="en-US" altLang="ja-JP" sz="1800" spc="200">
                <a:solidFill>
                  <a:srgbClr val="FFFFFF"/>
                </a:solidFill>
                <a:latin typeface="HGPGothicE" charset="-128"/>
                <a:ea typeface="HGPGothicE" charset="-128"/>
                <a:cs typeface="HGPGothicE" charset="-128"/>
              </a:rPr>
              <a:t>/</a:t>
            </a:r>
            <a:r>
              <a:rPr lang="ja-JP" altLang="en-US" sz="1800" spc="200">
                <a:solidFill>
                  <a:srgbClr val="FFFFFF"/>
                </a:solidFill>
                <a:latin typeface="HGPGothicE" charset="-128"/>
                <a:ea typeface="HGPGothicE" charset="-128"/>
                <a:cs typeface="HGPGothicE" charset="-128"/>
              </a:rPr>
              <a:t>動画を貼付</a:t>
            </a:r>
            <a:endParaRPr lang="ja-JP" altLang="en-US" sz="1800" spc="200" dirty="0">
              <a:solidFill>
                <a:srgbClr val="FFFFFF"/>
              </a:solidFill>
              <a:latin typeface="HGPGothicE" charset="-128"/>
              <a:ea typeface="HGPGothicE" charset="-128"/>
              <a:cs typeface="HGPGothicE" charset="-128"/>
            </a:endParaRPr>
          </a:p>
        </p:txBody>
      </p:sp>
      <p:sp>
        <p:nvSpPr>
          <p:cNvPr id="6" name="TextBox 12"/>
          <p:cNvSpPr txBox="1"/>
          <p:nvPr userDrawn="1"/>
        </p:nvSpPr>
        <p:spPr>
          <a:xfrm>
            <a:off x="160120" y="9523700"/>
            <a:ext cx="1118937" cy="246221"/>
          </a:xfrm>
          <a:prstGeom prst="rect">
            <a:avLst/>
          </a:prstGeom>
          <a:noFill/>
        </p:spPr>
        <p:txBody>
          <a:bodyPr tIns="0" bIns="0">
            <a:spAutoFit/>
          </a:bodyPr>
          <a:lstStyle/>
          <a:p>
            <a:pPr defTabSz="609555">
              <a:defRPr/>
            </a:pPr>
            <a:r>
              <a:rPr kumimoji="0" lang="en-US" altLang="ja-JP" sz="800" dirty="0">
                <a:solidFill>
                  <a:srgbClr val="FFFFFF"/>
                </a:solidFill>
                <a:cs typeface="Meiryo UI" pitchFamily="50" charset="-128"/>
              </a:rPr>
              <a:t>© 2017 NTT DATA Corporation</a:t>
            </a:r>
          </a:p>
        </p:txBody>
      </p:sp>
      <p:sp>
        <p:nvSpPr>
          <p:cNvPr id="8" name="TextBox 16"/>
          <p:cNvSpPr txBox="1"/>
          <p:nvPr userDrawn="1"/>
        </p:nvSpPr>
        <p:spPr>
          <a:xfrm>
            <a:off x="3208047" y="9463252"/>
            <a:ext cx="464006" cy="184666"/>
          </a:xfrm>
          <a:prstGeom prst="rect">
            <a:avLst/>
          </a:prstGeom>
          <a:noFill/>
        </p:spPr>
        <p:txBody>
          <a:bodyPr wrap="square" tIns="0" bIns="0">
            <a:spAutoFit/>
          </a:bodyPr>
          <a:lstStyle/>
          <a:p>
            <a:pPr algn="ctr">
              <a:defRPr/>
            </a:pPr>
            <a:fld id="{0F9AC1C8-10F2-4A77-9A6E-9375F974715F}" type="slidenum">
              <a:rPr lang="en-US" sz="1200">
                <a:solidFill>
                  <a:srgbClr val="FFFFFF"/>
                </a:solidFill>
                <a:cs typeface="HGPGothicE" charset="-128"/>
              </a:rPr>
              <a:pPr algn="ctr">
                <a:defRPr/>
              </a:pPr>
              <a:t>‹#›</a:t>
            </a:fld>
            <a:endParaRPr lang="en-US" sz="1200" dirty="0">
              <a:solidFill>
                <a:srgbClr val="FFFFFF"/>
              </a:solidFill>
              <a:cs typeface="HGPGothicE" charset="-128"/>
            </a:endParaRPr>
          </a:p>
        </p:txBody>
      </p:sp>
      <p:pic>
        <p:nvPicPr>
          <p:cNvPr id="10" name="図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871734" y="9394308"/>
            <a:ext cx="815781" cy="427807"/>
          </a:xfrm>
          <a:prstGeom prst="rect">
            <a:avLst/>
          </a:prstGeom>
        </p:spPr>
      </p:pic>
    </p:spTree>
    <p:extLst>
      <p:ext uri="{BB962C8B-B14F-4D97-AF65-F5344CB8AC3E}">
        <p14:creationId xmlns:p14="http://schemas.microsoft.com/office/powerpoint/2010/main" val="1493431409"/>
      </p:ext>
    </p:extLst>
  </p:cSld>
  <p:clrMapOvr>
    <a:masterClrMapping/>
  </p:clrMapOvr>
  <p:extLst>
    <p:ext uri="{DCECCB84-F9BA-43D5-87BE-67443E8EF086}">
      <p15:sldGuideLst xmlns:p15="http://schemas.microsoft.com/office/powerpoint/2012/main">
        <p15:guide id="1" orient="horz" pos="2160">
          <p15:clr>
            <a:srgbClr val="FBAE40"/>
          </p15:clr>
        </p15:guide>
        <p15:guide id="2" pos="312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クロージングロゴ">
    <p:spTree>
      <p:nvGrpSpPr>
        <p:cNvPr id="1" name=""/>
        <p:cNvGrpSpPr/>
        <p:nvPr/>
      </p:nvGrpSpPr>
      <p:grpSpPr>
        <a:xfrm>
          <a:off x="0" y="0"/>
          <a:ext cx="0" cy="0"/>
          <a:chOff x="0" y="0"/>
          <a:chExt cx="0" cy="0"/>
        </a:xfrm>
      </p:grpSpPr>
      <p:pic>
        <p:nvPicPr>
          <p:cNvPr id="7" name="図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4497552"/>
            <a:ext cx="1440118" cy="5408448"/>
          </a:xfrm>
          <a:prstGeom prst="rect">
            <a:avLst/>
          </a:prstGeom>
        </p:spPr>
      </p:pic>
      <p:sp>
        <p:nvSpPr>
          <p:cNvPr id="8" name="TextBox 12"/>
          <p:cNvSpPr txBox="1"/>
          <p:nvPr userDrawn="1"/>
        </p:nvSpPr>
        <p:spPr>
          <a:xfrm>
            <a:off x="5636847" y="9505809"/>
            <a:ext cx="1113726" cy="246221"/>
          </a:xfrm>
          <a:prstGeom prst="rect">
            <a:avLst/>
          </a:prstGeom>
          <a:noFill/>
        </p:spPr>
        <p:txBody>
          <a:bodyPr wrap="square" tIns="0" bIns="0">
            <a:spAutoFit/>
          </a:bodyPr>
          <a:lstStyle/>
          <a:p>
            <a:pPr algn="r" defTabSz="609555">
              <a:defRPr/>
            </a:pPr>
            <a:r>
              <a:rPr kumimoji="0" lang="en-US" altLang="ja-JP" sz="800" dirty="0">
                <a:solidFill>
                  <a:srgbClr val="404040"/>
                </a:solidFill>
                <a:cs typeface="Meiryo UI" pitchFamily="50" charset="-128"/>
              </a:rPr>
              <a:t>© 2017 NTT DATA Corporation</a:t>
            </a:r>
          </a:p>
        </p:txBody>
      </p:sp>
      <p:pic>
        <p:nvPicPr>
          <p:cNvPr id="9" name="図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83664" y="4298800"/>
            <a:ext cx="2490673" cy="1372765"/>
          </a:xfrm>
          <a:prstGeom prst="rect">
            <a:avLst/>
          </a:prstGeom>
        </p:spPr>
      </p:pic>
    </p:spTree>
    <p:extLst>
      <p:ext uri="{BB962C8B-B14F-4D97-AF65-F5344CB8AC3E}">
        <p14:creationId xmlns:p14="http://schemas.microsoft.com/office/powerpoint/2010/main" val="270441365"/>
      </p:ext>
    </p:extLst>
  </p:cSld>
  <p:clrMapOvr>
    <a:masterClrMapping/>
  </p:clrMapOvr>
  <p:extLst>
    <p:ext uri="{DCECCB84-F9BA-43D5-87BE-67443E8EF086}">
      <p15:sldGuideLst xmlns:p15="http://schemas.microsoft.com/office/powerpoint/2012/main">
        <p15:guide id="1" orient="horz" pos="2160">
          <p15:clr>
            <a:srgbClr val="FBAE40"/>
          </p15:clr>
        </p15:guide>
        <p15:guide id="2" pos="31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a:xfrm>
            <a:off x="471488" y="527050"/>
            <a:ext cx="5915025" cy="1914525"/>
          </a:xfrm>
          <a:prstGeom prst="rect">
            <a:avLst/>
          </a:prstGeom>
        </p:spPr>
        <p:txBody>
          <a:bodyPr/>
          <a:lstStyle/>
          <a:p>
            <a:r>
              <a:rPr kumimoji="1" lang="ja-JP" altLang="en-US"/>
              <a:t>マスター タイトルの書式設定</a:t>
            </a:r>
          </a:p>
        </p:txBody>
      </p:sp>
    </p:spTree>
    <p:extLst>
      <p:ext uri="{BB962C8B-B14F-4D97-AF65-F5344CB8AC3E}">
        <p14:creationId xmlns:p14="http://schemas.microsoft.com/office/powerpoint/2010/main" val="21558120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表紙A(白ロゴ)">
    <p:spTree>
      <p:nvGrpSpPr>
        <p:cNvPr id="1" name=""/>
        <p:cNvGrpSpPr/>
        <p:nvPr/>
      </p:nvGrpSpPr>
      <p:grpSpPr>
        <a:xfrm>
          <a:off x="0" y="0"/>
          <a:ext cx="0" cy="0"/>
          <a:chOff x="0" y="0"/>
          <a:chExt cx="0" cy="0"/>
        </a:xfrm>
      </p:grpSpPr>
      <p:pic>
        <p:nvPicPr>
          <p:cNvPr id="13" name="図 12"/>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1" y="0"/>
            <a:ext cx="6857999" cy="9906000"/>
          </a:xfrm>
          <a:prstGeom prst="rect">
            <a:avLst/>
          </a:prstGeom>
          <a:ln>
            <a:solidFill>
              <a:schemeClr val="accent1"/>
            </a:solidFill>
          </a:ln>
        </p:spPr>
      </p:pic>
      <p:sp>
        <p:nvSpPr>
          <p:cNvPr id="14" name="正方形/長方形 13"/>
          <p:cNvSpPr/>
          <p:nvPr userDrawn="1"/>
        </p:nvSpPr>
        <p:spPr>
          <a:xfrm>
            <a:off x="1" y="6809174"/>
            <a:ext cx="6858000" cy="31124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dirty="0">
              <a:solidFill>
                <a:srgbClr val="FFFFFF"/>
              </a:solidFill>
            </a:endParaRPr>
          </a:p>
        </p:txBody>
      </p:sp>
      <p:pic>
        <p:nvPicPr>
          <p:cNvPr id="15" name="図 14"/>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0" y="608401"/>
            <a:ext cx="2475691" cy="9297601"/>
          </a:xfrm>
          <a:prstGeom prst="rect">
            <a:avLst/>
          </a:prstGeom>
        </p:spPr>
      </p:pic>
      <p:pic>
        <p:nvPicPr>
          <p:cNvPr id="16" name="図 15"/>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4894195" y="372616"/>
            <a:ext cx="1818368" cy="1352000"/>
          </a:xfrm>
          <a:prstGeom prst="rect">
            <a:avLst/>
          </a:prstGeom>
        </p:spPr>
      </p:pic>
      <p:sp>
        <p:nvSpPr>
          <p:cNvPr id="17" name="Text Placeholder 2"/>
          <p:cNvSpPr>
            <a:spLocks noGrp="1"/>
          </p:cNvSpPr>
          <p:nvPr>
            <p:ph type="body" idx="16" hasCustomPrompt="1"/>
          </p:nvPr>
        </p:nvSpPr>
        <p:spPr>
          <a:xfrm>
            <a:off x="1528316" y="6947916"/>
            <a:ext cx="5290693" cy="1427724"/>
          </a:xfrm>
          <a:prstGeom prst="rect">
            <a:avLst/>
          </a:prstGeom>
          <a:effectLst/>
        </p:spPr>
        <p:txBody>
          <a:bodyPr anchor="t">
            <a:normAutofit/>
          </a:bodyPr>
          <a:lstStyle>
            <a:lvl1pPr marL="0" indent="0" fontAlgn="ctr">
              <a:spcBef>
                <a:spcPts val="0"/>
              </a:spcBef>
              <a:buNone/>
              <a:defRPr sz="2400" b="0" i="0" baseline="0">
                <a:solidFill>
                  <a:srgbClr val="FFFFFF"/>
                </a:solidFill>
                <a:latin typeface="HGPGothicE" charset="-128"/>
                <a:ea typeface="HGPGothicE" charset="-128"/>
                <a:cs typeface="HGPGothicE" charset="-128"/>
              </a:defRPr>
            </a:lvl1pPr>
            <a:lvl2pPr marL="609555" indent="0">
              <a:buNone/>
              <a:defRPr sz="1400">
                <a:solidFill>
                  <a:schemeClr val="bg1"/>
                </a:solidFill>
                <a:latin typeface="MS PGothic" charset="-128"/>
                <a:ea typeface="MS PGothic" charset="-128"/>
                <a:cs typeface="MS PGothic" charset="-128"/>
              </a:defRPr>
            </a:lvl2pPr>
            <a:lvl3pPr marL="1219110" indent="0">
              <a:buNone/>
              <a:defRPr sz="1400">
                <a:solidFill>
                  <a:schemeClr val="bg1"/>
                </a:solidFill>
                <a:latin typeface="MS PGothic" charset="-128"/>
                <a:ea typeface="MS PGothic" charset="-128"/>
                <a:cs typeface="MS PGothic" charset="-128"/>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lvl="0"/>
            <a:r>
              <a:rPr lang="ja-JP" altLang="en-US"/>
              <a:t>［タイトル（１</a:t>
            </a:r>
            <a:r>
              <a:rPr lang="en-US" altLang="ja-JP"/>
              <a:t>〜</a:t>
            </a:r>
            <a:r>
              <a:rPr lang="ja-JP" altLang="en-US"/>
              <a:t>３行）］</a:t>
            </a:r>
            <a:endParaRPr lang="ja-JP" altLang="en-US" dirty="0"/>
          </a:p>
        </p:txBody>
      </p:sp>
      <p:sp>
        <p:nvSpPr>
          <p:cNvPr id="18" name="Text Placeholder 2"/>
          <p:cNvSpPr>
            <a:spLocks noGrp="1"/>
          </p:cNvSpPr>
          <p:nvPr>
            <p:ph type="body" idx="17" hasCustomPrompt="1"/>
          </p:nvPr>
        </p:nvSpPr>
        <p:spPr>
          <a:xfrm>
            <a:off x="1528316" y="8469882"/>
            <a:ext cx="5290693" cy="1423597"/>
          </a:xfrm>
          <a:prstGeom prst="rect">
            <a:avLst/>
          </a:prstGeom>
          <a:effectLst/>
        </p:spPr>
        <p:txBody>
          <a:bodyPr anchor="t">
            <a:normAutofit/>
          </a:bodyPr>
          <a:lstStyle>
            <a:lvl1pPr marL="0" marR="0" indent="0" algn="l" defTabSz="484862" rtl="0" eaLnBrk="1" fontAlgn="ctr" latinLnBrk="0" hangingPunct="1">
              <a:lnSpc>
                <a:spcPct val="100000"/>
              </a:lnSpc>
              <a:spcBef>
                <a:spcPts val="0"/>
              </a:spcBef>
              <a:spcAft>
                <a:spcPct val="0"/>
              </a:spcAft>
              <a:buClrTx/>
              <a:buSzTx/>
              <a:buFont typeface="Arial" pitchFamily="34" charset="0"/>
              <a:buNone/>
              <a:tabLst/>
              <a:defRPr sz="1800" b="0" i="0" baseline="0">
                <a:solidFill>
                  <a:srgbClr val="FFFFFF"/>
                </a:solidFill>
                <a:latin typeface="+mn-lt"/>
                <a:ea typeface="HGPGothicE" charset="-128"/>
                <a:cs typeface="HGPGothicE" charset="-128"/>
              </a:defRPr>
            </a:lvl1pPr>
            <a:lvl2pPr marL="609555" indent="0">
              <a:buNone/>
              <a:defRPr sz="1400">
                <a:solidFill>
                  <a:schemeClr val="bg1"/>
                </a:solidFill>
                <a:latin typeface="MS PGothic" charset="-128"/>
                <a:ea typeface="MS PGothic" charset="-128"/>
                <a:cs typeface="MS PGothic" charset="-128"/>
              </a:defRPr>
            </a:lvl2pPr>
            <a:lvl3pPr marL="1219110" indent="0">
              <a:buNone/>
              <a:defRPr sz="1400">
                <a:solidFill>
                  <a:schemeClr val="bg1"/>
                </a:solidFill>
                <a:latin typeface="MS PGothic" charset="-128"/>
                <a:ea typeface="MS PGothic" charset="-128"/>
                <a:cs typeface="MS PGothic" charset="-128"/>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marL="0" marR="0" lvl="0" indent="0" algn="l" defTabSz="484862" rtl="0" eaLnBrk="1" fontAlgn="ctr" latinLnBrk="0" hangingPunct="1">
              <a:lnSpc>
                <a:spcPct val="100000"/>
              </a:lnSpc>
              <a:spcBef>
                <a:spcPts val="0"/>
              </a:spcBef>
              <a:spcAft>
                <a:spcPct val="0"/>
              </a:spcAft>
              <a:buClrTx/>
              <a:buSzTx/>
              <a:buFont typeface="Arial" pitchFamily="34" charset="0"/>
              <a:buNone/>
              <a:tabLst/>
              <a:defRPr/>
            </a:pPr>
            <a:r>
              <a:rPr lang="ja-JP" altLang="en-US"/>
              <a:t>○○○○年○○月○○日</a:t>
            </a:r>
            <a:br>
              <a:rPr lang="ja-JP" altLang="en-US"/>
            </a:br>
            <a:r>
              <a:rPr lang="ja-JP" altLang="en-US"/>
              <a:t>株式会社ＮＴＴデータ　○○○○</a:t>
            </a:r>
            <a:br>
              <a:rPr lang="ja-JP" altLang="en-US"/>
            </a:br>
            <a:r>
              <a:rPr lang="ja-JP" altLang="en-US"/>
              <a:t>○○○○○○○○○○○○</a:t>
            </a:r>
            <a:endParaRPr kumimoji="1" lang="ja-JP" altLang="en-US" dirty="0"/>
          </a:p>
        </p:txBody>
      </p:sp>
      <p:sp>
        <p:nvSpPr>
          <p:cNvPr id="19" name="TextBox 12"/>
          <p:cNvSpPr txBox="1"/>
          <p:nvPr userDrawn="1"/>
        </p:nvSpPr>
        <p:spPr>
          <a:xfrm>
            <a:off x="5705284" y="9709191"/>
            <a:ext cx="1113726" cy="246221"/>
          </a:xfrm>
          <a:prstGeom prst="rect">
            <a:avLst/>
          </a:prstGeom>
          <a:noFill/>
        </p:spPr>
        <p:txBody>
          <a:bodyPr wrap="square" tIns="0" bIns="0">
            <a:spAutoFit/>
          </a:bodyPr>
          <a:lstStyle/>
          <a:p>
            <a:pPr algn="r" defTabSz="609555">
              <a:defRPr/>
            </a:pPr>
            <a:r>
              <a:rPr kumimoji="0" lang="en-US" altLang="ja-JP" sz="800" dirty="0">
                <a:solidFill>
                  <a:srgbClr val="FFFFFF"/>
                </a:solidFill>
                <a:cs typeface="Meiryo UI" pitchFamily="50" charset="-128"/>
              </a:rPr>
              <a:t>© 2017 NTT DATA Corporation</a:t>
            </a:r>
          </a:p>
        </p:txBody>
      </p:sp>
    </p:spTree>
    <p:extLst>
      <p:ext uri="{BB962C8B-B14F-4D97-AF65-F5344CB8AC3E}">
        <p14:creationId xmlns:p14="http://schemas.microsoft.com/office/powerpoint/2010/main" val="2199144309"/>
      </p:ext>
    </p:extLst>
  </p:cSld>
  <p:clrMapOvr>
    <a:masterClrMapping/>
  </p:clrMapOvr>
  <p:extLst>
    <p:ext uri="{DCECCB84-F9BA-43D5-87BE-67443E8EF086}">
      <p15:sldGuideLst xmlns:p15="http://schemas.microsoft.com/office/powerpoint/2012/main">
        <p15:guide id="1" orient="horz" pos="2160">
          <p15:clr>
            <a:srgbClr val="FBAE40"/>
          </p15:clr>
        </p15:guide>
        <p15:guide id="2" pos="312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表紙B(Human Blue ロゴ)">
    <p:spTree>
      <p:nvGrpSpPr>
        <p:cNvPr id="1" name=""/>
        <p:cNvGrpSpPr/>
        <p:nvPr/>
      </p:nvGrpSpPr>
      <p:grpSpPr>
        <a:xfrm>
          <a:off x="0" y="0"/>
          <a:ext cx="0" cy="0"/>
          <a:chOff x="0" y="0"/>
          <a:chExt cx="0" cy="0"/>
        </a:xfrm>
      </p:grpSpPr>
      <p:sp>
        <p:nvSpPr>
          <p:cNvPr id="11" name="正方形/長方形 10"/>
          <p:cNvSpPr/>
          <p:nvPr userDrawn="1"/>
        </p:nvSpPr>
        <p:spPr>
          <a:xfrm>
            <a:off x="1" y="3369591"/>
            <a:ext cx="6858000" cy="3112427"/>
          </a:xfrm>
          <a:prstGeom prst="rect">
            <a:avLst/>
          </a:prstGeom>
          <a:solidFill>
            <a:srgbClr val="E1E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dirty="0">
              <a:solidFill>
                <a:srgbClr val="FFFFFF"/>
              </a:solidFill>
            </a:endParaRPr>
          </a:p>
        </p:txBody>
      </p:sp>
      <p:sp>
        <p:nvSpPr>
          <p:cNvPr id="10" name="Text Placeholder 2"/>
          <p:cNvSpPr>
            <a:spLocks noGrp="1"/>
          </p:cNvSpPr>
          <p:nvPr>
            <p:ph type="body" idx="16" hasCustomPrompt="1"/>
          </p:nvPr>
        </p:nvSpPr>
        <p:spPr>
          <a:xfrm>
            <a:off x="1528316" y="3989875"/>
            <a:ext cx="5290693" cy="1427724"/>
          </a:xfrm>
          <a:prstGeom prst="rect">
            <a:avLst/>
          </a:prstGeom>
          <a:effectLst/>
        </p:spPr>
        <p:txBody>
          <a:bodyPr anchor="t">
            <a:normAutofit/>
          </a:bodyPr>
          <a:lstStyle>
            <a:lvl1pPr marL="0" indent="0" fontAlgn="ctr">
              <a:spcBef>
                <a:spcPts val="0"/>
              </a:spcBef>
              <a:buNone/>
              <a:defRPr sz="2400" b="0" i="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buNone/>
              <a:defRPr sz="1400">
                <a:solidFill>
                  <a:schemeClr val="bg1"/>
                </a:solidFill>
                <a:latin typeface="MS PGothic" charset="-128"/>
                <a:ea typeface="MS PGothic" charset="-128"/>
                <a:cs typeface="MS PGothic" charset="-128"/>
              </a:defRPr>
            </a:lvl2pPr>
            <a:lvl3pPr marL="1219110" indent="0">
              <a:buNone/>
              <a:defRPr sz="1400">
                <a:solidFill>
                  <a:schemeClr val="bg1"/>
                </a:solidFill>
                <a:latin typeface="MS PGothic" charset="-128"/>
                <a:ea typeface="MS PGothic" charset="-128"/>
                <a:cs typeface="MS PGothic" charset="-128"/>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lvl="0"/>
            <a:r>
              <a:rPr lang="ja-JP" altLang="en-US" dirty="0"/>
              <a:t>［タイトル（１</a:t>
            </a:r>
            <a:r>
              <a:rPr lang="en-US" altLang="ja-JP" dirty="0"/>
              <a:t>〜</a:t>
            </a:r>
            <a:r>
              <a:rPr lang="ja-JP" altLang="en-US" dirty="0"/>
              <a:t>３行）］</a:t>
            </a:r>
          </a:p>
        </p:txBody>
      </p:sp>
      <p:sp>
        <p:nvSpPr>
          <p:cNvPr id="8" name="Text Placeholder 2"/>
          <p:cNvSpPr>
            <a:spLocks noGrp="1"/>
          </p:cNvSpPr>
          <p:nvPr>
            <p:ph type="body" idx="17" hasCustomPrompt="1"/>
          </p:nvPr>
        </p:nvSpPr>
        <p:spPr>
          <a:xfrm>
            <a:off x="1528316" y="5511841"/>
            <a:ext cx="5290693" cy="445519"/>
          </a:xfrm>
          <a:prstGeom prst="rect">
            <a:avLst/>
          </a:prstGeom>
          <a:effectLst/>
        </p:spPr>
        <p:txBody>
          <a:bodyPr anchor="t">
            <a:normAutofit/>
          </a:bodyPr>
          <a:lstStyle>
            <a:lvl1pPr marL="0" marR="0" indent="0" algn="l" defTabSz="484862" rtl="0" eaLnBrk="1" fontAlgn="ctr" latinLnBrk="0" hangingPunct="1">
              <a:lnSpc>
                <a:spcPct val="100000"/>
              </a:lnSpc>
              <a:spcBef>
                <a:spcPts val="0"/>
              </a:spcBef>
              <a:spcAft>
                <a:spcPct val="0"/>
              </a:spcAft>
              <a:buClrTx/>
              <a:buSzTx/>
              <a:buFont typeface="Arial" pitchFamily="34" charset="0"/>
              <a:buNone/>
              <a:tabLst/>
              <a:defRPr sz="1800" b="0" i="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buNone/>
              <a:defRPr sz="1400">
                <a:solidFill>
                  <a:schemeClr val="bg1"/>
                </a:solidFill>
                <a:latin typeface="MS PGothic" charset="-128"/>
                <a:ea typeface="MS PGothic" charset="-128"/>
                <a:cs typeface="MS PGothic" charset="-128"/>
              </a:defRPr>
            </a:lvl2pPr>
            <a:lvl3pPr marL="1219110" indent="0">
              <a:buNone/>
              <a:defRPr sz="1400">
                <a:solidFill>
                  <a:schemeClr val="bg1"/>
                </a:solidFill>
                <a:latin typeface="MS PGothic" charset="-128"/>
                <a:ea typeface="MS PGothic" charset="-128"/>
                <a:cs typeface="MS PGothic" charset="-128"/>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marL="0" marR="0" lvl="0" indent="0" algn="l" defTabSz="484862" rtl="0" eaLnBrk="1" fontAlgn="ctr" latinLnBrk="0" hangingPunct="1">
              <a:lnSpc>
                <a:spcPct val="100000"/>
              </a:lnSpc>
              <a:spcBef>
                <a:spcPts val="0"/>
              </a:spcBef>
              <a:spcAft>
                <a:spcPct val="0"/>
              </a:spcAft>
              <a:buClrTx/>
              <a:buSzTx/>
              <a:buFont typeface="Arial" pitchFamily="34" charset="0"/>
              <a:buNone/>
              <a:tabLst/>
              <a:defRPr/>
            </a:pPr>
            <a:r>
              <a:rPr lang="ja-JP" altLang="en-US" dirty="0"/>
              <a:t>○○○○年○○月○○日</a:t>
            </a:r>
            <a:br>
              <a:rPr lang="ja-JP" altLang="en-US" dirty="0"/>
            </a:br>
            <a:r>
              <a:rPr lang="ja-JP" altLang="en-US" dirty="0"/>
              <a:t>株式会社ＮＴＴデータ　○○○○</a:t>
            </a:r>
            <a:br>
              <a:rPr lang="ja-JP" altLang="en-US" dirty="0"/>
            </a:br>
            <a:r>
              <a:rPr lang="ja-JP" altLang="en-US" dirty="0"/>
              <a:t>○○○○○○○○○○○○</a:t>
            </a:r>
            <a:endParaRPr kumimoji="1" lang="ja-JP" altLang="en-US" dirty="0"/>
          </a:p>
        </p:txBody>
      </p:sp>
    </p:spTree>
    <p:extLst>
      <p:ext uri="{BB962C8B-B14F-4D97-AF65-F5344CB8AC3E}">
        <p14:creationId xmlns:p14="http://schemas.microsoft.com/office/powerpoint/2010/main" val="18347236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目次">
    <p:spTree>
      <p:nvGrpSpPr>
        <p:cNvPr id="1" name=""/>
        <p:cNvGrpSpPr/>
        <p:nvPr/>
      </p:nvGrpSpPr>
      <p:grpSpPr>
        <a:xfrm>
          <a:off x="0" y="0"/>
          <a:ext cx="0" cy="0"/>
          <a:chOff x="0" y="0"/>
          <a:chExt cx="0" cy="0"/>
        </a:xfrm>
      </p:grpSpPr>
      <p:sp>
        <p:nvSpPr>
          <p:cNvPr id="7" name="コンテンツ プレースホルダー 2"/>
          <p:cNvSpPr>
            <a:spLocks noGrp="1"/>
          </p:cNvSpPr>
          <p:nvPr>
            <p:ph idx="1" hasCustomPrompt="1"/>
          </p:nvPr>
        </p:nvSpPr>
        <p:spPr>
          <a:xfrm>
            <a:off x="1484730" y="1312596"/>
            <a:ext cx="5035161" cy="8008000"/>
          </a:xfrm>
          <a:prstGeom prst="rect">
            <a:avLst/>
          </a:prstGeom>
        </p:spPr>
        <p:txBody>
          <a:bodyPr lIns="183600" rIns="183600"/>
          <a:lstStyle>
            <a:lvl1pPr marL="457200" indent="-457200" fontAlgn="ctr">
              <a:spcBef>
                <a:spcPts val="0"/>
              </a:spcBef>
              <a:spcAft>
                <a:spcPts val="0"/>
              </a:spcAft>
              <a:buFont typeface="+mj-lt"/>
              <a:buAutoNum type="arabicPeriod"/>
              <a:defRPr sz="2000" b="0" i="0" spc="100" baseline="0">
                <a:solidFill>
                  <a:schemeClr val="tx1"/>
                </a:solidFill>
                <a:latin typeface="HGPGothicE" charset="-128"/>
                <a:ea typeface="HGPGothicE" charset="-128"/>
                <a:cs typeface="HGPGothicE" charset="-128"/>
              </a:defRPr>
            </a:lvl1pPr>
            <a:lvl2pPr marL="609555" indent="0" fontAlgn="ctr">
              <a:spcBef>
                <a:spcPts val="0"/>
              </a:spcBef>
              <a:spcAft>
                <a:spcPts val="0"/>
              </a:spcAft>
              <a:buFontTx/>
              <a:buNone/>
              <a:defRPr sz="2000" b="0" i="0" spc="100">
                <a:solidFill>
                  <a:schemeClr val="tx1"/>
                </a:solidFill>
                <a:latin typeface="HGPGothicE" charset="-128"/>
                <a:ea typeface="HGPGothicE" charset="-128"/>
                <a:cs typeface="HGPGothicE" charset="-128"/>
              </a:defRPr>
            </a:lvl2pPr>
            <a:lvl3pPr marL="1219108" indent="0" fontAlgn="ctr">
              <a:spcBef>
                <a:spcPts val="0"/>
              </a:spcBef>
              <a:spcAft>
                <a:spcPts val="0"/>
              </a:spcAft>
              <a:buFontTx/>
              <a:buNone/>
              <a:defRPr sz="2000" b="0" i="0" spc="100">
                <a:solidFill>
                  <a:schemeClr val="tx1"/>
                </a:solidFill>
                <a:latin typeface="HGPGothicE" charset="-128"/>
                <a:ea typeface="HGPGothicE" charset="-128"/>
                <a:cs typeface="HGPGothicE" charset="-128"/>
              </a:defRPr>
            </a:lvl3pPr>
            <a:lvl4pPr marL="1828664" indent="0">
              <a:buFontTx/>
              <a:buNone/>
              <a:defRPr>
                <a:solidFill>
                  <a:schemeClr val="tx2"/>
                </a:solidFill>
              </a:defRPr>
            </a:lvl4pPr>
            <a:lvl5pPr marL="2438218" indent="0">
              <a:buFontTx/>
              <a:buNone/>
              <a:defRPr>
                <a:solidFill>
                  <a:schemeClr val="tx2"/>
                </a:solidFill>
              </a:defRPr>
            </a:lvl5pPr>
          </a:lstStyle>
          <a:p>
            <a:pPr lvl="0"/>
            <a:r>
              <a:rPr kumimoji="1" lang="ja-JP" altLang="en-US" dirty="0"/>
              <a:t>目次を入力</a:t>
            </a:r>
          </a:p>
        </p:txBody>
      </p:sp>
      <p:sp>
        <p:nvSpPr>
          <p:cNvPr id="10" name="テキスト プレースホルダー 9"/>
          <p:cNvSpPr>
            <a:spLocks noGrp="1"/>
          </p:cNvSpPr>
          <p:nvPr>
            <p:ph type="body" sz="quarter" idx="10" hasCustomPrompt="1"/>
          </p:nvPr>
        </p:nvSpPr>
        <p:spPr>
          <a:xfrm>
            <a:off x="119207" y="2524"/>
            <a:ext cx="6631365" cy="1055599"/>
          </a:xfrm>
          <a:prstGeom prst="rect">
            <a:avLst/>
          </a:prstGeom>
        </p:spPr>
        <p:txBody>
          <a:bodyPr anchor="ctr" anchorCtr="0">
            <a:normAutofit/>
          </a:bodyPr>
          <a:lstStyle>
            <a:lvl1pPr marL="0" indent="0">
              <a:buFontTx/>
              <a:buNone/>
              <a:defRPr sz="2400" baseline="0">
                <a:solidFill>
                  <a:schemeClr val="tx1"/>
                </a:solidFill>
                <a:latin typeface="+mj-ea"/>
                <a:ea typeface="+mj-ea"/>
              </a:defRPr>
            </a:lvl1pPr>
          </a:lstStyle>
          <a:p>
            <a:pPr marL="226468" marR="0" lvl="0" indent="-226468" algn="l" defTabSz="609555" rtl="0" eaLnBrk="1" fontAlgn="base" latinLnBrk="0" hangingPunct="1">
              <a:lnSpc>
                <a:spcPct val="100000"/>
              </a:lnSpc>
              <a:spcBef>
                <a:spcPct val="20000"/>
              </a:spcBef>
              <a:spcAft>
                <a:spcPct val="0"/>
              </a:spcAft>
              <a:buClrTx/>
              <a:buSzTx/>
              <a:buFont typeface="Arial" pitchFamily="34" charset="0"/>
              <a:buNone/>
              <a:tabLst/>
              <a:defRPr/>
            </a:pPr>
            <a:r>
              <a:rPr kumimoji="1" lang="ja-JP" altLang="en-US"/>
              <a:t>［目次］</a:t>
            </a:r>
            <a:endParaRPr kumimoji="1" lang="ja-JP" altLang="en-US" dirty="0"/>
          </a:p>
        </p:txBody>
      </p:sp>
      <p:sp>
        <p:nvSpPr>
          <p:cNvPr id="12" name="TextBox 16"/>
          <p:cNvSpPr txBox="1"/>
          <p:nvPr userDrawn="1"/>
        </p:nvSpPr>
        <p:spPr>
          <a:xfrm>
            <a:off x="3196997" y="9463252"/>
            <a:ext cx="464006" cy="184666"/>
          </a:xfrm>
          <a:prstGeom prst="rect">
            <a:avLst/>
          </a:prstGeom>
          <a:noFill/>
        </p:spPr>
        <p:txBody>
          <a:bodyPr wrap="square" tIns="0" bIns="0">
            <a:spAutoFit/>
          </a:bodyPr>
          <a:lstStyle/>
          <a:p>
            <a:pPr algn="ctr">
              <a:defRPr/>
            </a:pPr>
            <a:fld id="{0F9AC1C8-10F2-4A77-9A6E-9375F974715F}" type="slidenum">
              <a:rPr lang="en-US" sz="1200">
                <a:solidFill>
                  <a:srgbClr val="404040"/>
                </a:solidFill>
                <a:cs typeface="HGPGothicE" charset="-128"/>
              </a:rPr>
              <a:pPr algn="ctr">
                <a:defRPr/>
              </a:pPr>
              <a:t>‹#›</a:t>
            </a:fld>
            <a:endParaRPr lang="en-US" sz="1200" dirty="0">
              <a:solidFill>
                <a:srgbClr val="404040"/>
              </a:solidFill>
              <a:cs typeface="HGPGothicE" charset="-128"/>
            </a:endParaRPr>
          </a:p>
        </p:txBody>
      </p:sp>
    </p:spTree>
    <p:extLst>
      <p:ext uri="{BB962C8B-B14F-4D97-AF65-F5344CB8AC3E}">
        <p14:creationId xmlns:p14="http://schemas.microsoft.com/office/powerpoint/2010/main" val="42621669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中扉">
    <p:bg>
      <p:bgPr>
        <a:solidFill>
          <a:srgbClr val="E1EEF0"/>
        </a:solidFill>
        <a:effectLst/>
      </p:bgPr>
    </p:bg>
    <p:spTree>
      <p:nvGrpSpPr>
        <p:cNvPr id="1" name=""/>
        <p:cNvGrpSpPr/>
        <p:nvPr/>
      </p:nvGrpSpPr>
      <p:grpSpPr>
        <a:xfrm>
          <a:off x="0" y="0"/>
          <a:ext cx="0" cy="0"/>
          <a:chOff x="0" y="0"/>
          <a:chExt cx="0" cy="0"/>
        </a:xfrm>
      </p:grpSpPr>
      <p:sp>
        <p:nvSpPr>
          <p:cNvPr id="7" name="タイトル 1"/>
          <p:cNvSpPr>
            <a:spLocks noGrp="1"/>
          </p:cNvSpPr>
          <p:nvPr>
            <p:ph type="title" hasCustomPrompt="1"/>
          </p:nvPr>
        </p:nvSpPr>
        <p:spPr>
          <a:xfrm>
            <a:off x="1071692" y="1312596"/>
            <a:ext cx="4700337" cy="6373435"/>
          </a:xfrm>
          <a:prstGeom prst="rect">
            <a:avLst/>
          </a:prstGeom>
        </p:spPr>
        <p:txBody>
          <a:bodyPr anchor="ctr" anchorCtr="1">
            <a:normAutofit/>
          </a:bodyPr>
          <a:lstStyle>
            <a:lvl1pPr algn="ctr">
              <a:defRPr sz="2400" spc="200" baseline="0">
                <a:solidFill>
                  <a:schemeClr val="tx1"/>
                </a:solidFill>
              </a:defRPr>
            </a:lvl1pPr>
          </a:lstStyle>
          <a:p>
            <a:r>
              <a:rPr kumimoji="1" lang="ja-JP" altLang="en-US" dirty="0"/>
              <a:t>［中扉］</a:t>
            </a:r>
          </a:p>
        </p:txBody>
      </p:sp>
      <p:sp>
        <p:nvSpPr>
          <p:cNvPr id="14" name="TextBox 16"/>
          <p:cNvSpPr txBox="1"/>
          <p:nvPr userDrawn="1"/>
        </p:nvSpPr>
        <p:spPr>
          <a:xfrm>
            <a:off x="3208047" y="9463252"/>
            <a:ext cx="464006" cy="184666"/>
          </a:xfrm>
          <a:prstGeom prst="rect">
            <a:avLst/>
          </a:prstGeom>
          <a:noFill/>
        </p:spPr>
        <p:txBody>
          <a:bodyPr wrap="square" tIns="0" bIns="0">
            <a:spAutoFit/>
          </a:bodyPr>
          <a:lstStyle/>
          <a:p>
            <a:pPr algn="ctr">
              <a:defRPr/>
            </a:pPr>
            <a:fld id="{0F9AC1C8-10F2-4A77-9A6E-9375F974715F}" type="slidenum">
              <a:rPr lang="en-US" sz="1200">
                <a:solidFill>
                  <a:srgbClr val="FFFFFF"/>
                </a:solidFill>
                <a:cs typeface="HGPGothicE" charset="-128"/>
              </a:rPr>
              <a:pPr algn="ctr">
                <a:defRPr/>
              </a:pPr>
              <a:t>‹#›</a:t>
            </a:fld>
            <a:endParaRPr lang="en-US" sz="1200" dirty="0">
              <a:solidFill>
                <a:srgbClr val="FFFFFF"/>
              </a:solidFill>
              <a:cs typeface="HGPGothicE" charset="-128"/>
            </a:endParaRPr>
          </a:p>
        </p:txBody>
      </p:sp>
    </p:spTree>
    <p:extLst>
      <p:ext uri="{BB962C8B-B14F-4D97-AF65-F5344CB8AC3E}">
        <p14:creationId xmlns:p14="http://schemas.microsoft.com/office/powerpoint/2010/main" val="37554935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タイトルとコンテンツA">
    <p:spTree>
      <p:nvGrpSpPr>
        <p:cNvPr id="1" name=""/>
        <p:cNvGrpSpPr/>
        <p:nvPr/>
      </p:nvGrpSpPr>
      <p:grpSpPr>
        <a:xfrm>
          <a:off x="0" y="0"/>
          <a:ext cx="0" cy="0"/>
          <a:chOff x="0" y="0"/>
          <a:chExt cx="0" cy="0"/>
        </a:xfrm>
      </p:grpSpPr>
      <p:sp>
        <p:nvSpPr>
          <p:cNvPr id="4" name="コンテンツ プレースホルダー 2"/>
          <p:cNvSpPr>
            <a:spLocks noGrp="1"/>
          </p:cNvSpPr>
          <p:nvPr>
            <p:ph idx="1" hasCustomPrompt="1"/>
          </p:nvPr>
        </p:nvSpPr>
        <p:spPr>
          <a:xfrm>
            <a:off x="327789" y="1312596"/>
            <a:ext cx="6192102" cy="7592592"/>
          </a:xfrm>
          <a:prstGeom prst="rect">
            <a:avLst/>
          </a:prstGeom>
        </p:spPr>
        <p:txBody>
          <a:bodyPr lIns="90000"/>
          <a:lstStyle>
            <a:lvl1pPr marL="0" indent="0" fontAlgn="ctr">
              <a:spcBef>
                <a:spcPts val="0"/>
              </a:spcBef>
              <a:buFont typeface="Arial" charset="0"/>
              <a:buNone/>
              <a:defRPr sz="2000" b="0" i="0" spc="100" baseline="0">
                <a:solidFill>
                  <a:schemeClr val="tx1"/>
                </a:solidFill>
                <a:latin typeface="HGPGothicE" charset="-128"/>
                <a:ea typeface="HGPGothicE" charset="-128"/>
                <a:cs typeface="HGPGothicE" charset="-128"/>
              </a:defRPr>
            </a:lvl1pPr>
            <a:lvl2pPr marL="609555" indent="0" fontAlgn="ctr">
              <a:spcBef>
                <a:spcPts val="0"/>
              </a:spcBef>
              <a:buFont typeface="Arial" charset="0"/>
              <a:buNone/>
              <a:defRPr sz="2000" b="0" i="0" spc="100">
                <a:solidFill>
                  <a:schemeClr val="tx1"/>
                </a:solidFill>
                <a:latin typeface="HGPGothicE" charset="-128"/>
                <a:ea typeface="HGPGothicE" charset="-128"/>
                <a:cs typeface="HGPGothicE" charset="-128"/>
              </a:defRPr>
            </a:lvl2pPr>
            <a:lvl3pPr marL="1219108" indent="0" fontAlgn="ctr">
              <a:spcBef>
                <a:spcPts val="0"/>
              </a:spcBef>
              <a:buFont typeface="Arial" charset="0"/>
              <a:buNone/>
              <a:defRPr sz="2000" b="0" i="0" spc="100">
                <a:solidFill>
                  <a:schemeClr val="tx1"/>
                </a:solidFill>
                <a:latin typeface="HGPGothicE" charset="-128"/>
                <a:ea typeface="HGPGothicE" charset="-128"/>
                <a:cs typeface="HGPGothicE" charset="-128"/>
              </a:defRPr>
            </a:lvl3pPr>
            <a:lvl4pPr marL="1828664" indent="0">
              <a:buFontTx/>
              <a:buNone/>
              <a:defRPr>
                <a:solidFill>
                  <a:schemeClr val="tx2"/>
                </a:solidFill>
              </a:defRPr>
            </a:lvl4pPr>
            <a:lvl5pPr marL="2438218" indent="0">
              <a:buFontTx/>
              <a:buNone/>
              <a:defRPr>
                <a:solidFill>
                  <a:schemeClr val="tx2"/>
                </a:solidFill>
              </a:defRPr>
            </a:lvl5pPr>
          </a:lstStyle>
          <a:p>
            <a:pPr lvl="0"/>
            <a:r>
              <a:rPr kumimoji="1" lang="ja-JP" altLang="en-US" dirty="0"/>
              <a:t>テキストの入力</a:t>
            </a:r>
          </a:p>
        </p:txBody>
      </p:sp>
      <p:sp>
        <p:nvSpPr>
          <p:cNvPr id="5" name="テキスト プレースホルダー 9"/>
          <p:cNvSpPr>
            <a:spLocks noGrp="1"/>
          </p:cNvSpPr>
          <p:nvPr>
            <p:ph type="body" sz="quarter" idx="10" hasCustomPrompt="1"/>
          </p:nvPr>
        </p:nvSpPr>
        <p:spPr>
          <a:xfrm>
            <a:off x="119207" y="4192"/>
            <a:ext cx="6625475" cy="1040000"/>
          </a:xfrm>
          <a:prstGeom prst="rect">
            <a:avLst/>
          </a:prstGeom>
        </p:spPr>
        <p:txBody>
          <a:bodyPr tIns="108000" anchor="ctr" anchorCtr="0">
            <a:normAutofit/>
          </a:bodyPr>
          <a:lstStyle>
            <a:lvl1pPr marL="0" indent="0">
              <a:buFont typeface="+mj-lt"/>
              <a:buNone/>
              <a:defRPr sz="2400" baseline="0">
                <a:solidFill>
                  <a:schemeClr val="accent2"/>
                </a:solidFill>
                <a:latin typeface="+mj-ea"/>
                <a:ea typeface="+mj-ea"/>
              </a:defRPr>
            </a:lvl1pPr>
          </a:lstStyle>
          <a:p>
            <a:pPr marL="226468" marR="0" lvl="0" indent="-226468" algn="l" defTabSz="609555" rtl="0" eaLnBrk="1" fontAlgn="base" latinLnBrk="0" hangingPunct="1">
              <a:lnSpc>
                <a:spcPct val="100000"/>
              </a:lnSpc>
              <a:spcBef>
                <a:spcPct val="20000"/>
              </a:spcBef>
              <a:spcAft>
                <a:spcPct val="0"/>
              </a:spcAft>
              <a:buClrTx/>
              <a:buSzTx/>
              <a:tabLst/>
              <a:defRPr/>
            </a:pPr>
            <a:r>
              <a:rPr kumimoji="1" lang="ja-JP" altLang="en-US"/>
              <a:t>［タイトル］</a:t>
            </a:r>
            <a:endParaRPr kumimoji="1" lang="ja-JP" altLang="en-US" dirty="0"/>
          </a:p>
        </p:txBody>
      </p:sp>
    </p:spTree>
    <p:extLst>
      <p:ext uri="{BB962C8B-B14F-4D97-AF65-F5344CB8AC3E}">
        <p14:creationId xmlns:p14="http://schemas.microsoft.com/office/powerpoint/2010/main" val="38132125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タイトルとコンテンツB">
    <p:spTree>
      <p:nvGrpSpPr>
        <p:cNvPr id="1" name=""/>
        <p:cNvGrpSpPr/>
        <p:nvPr/>
      </p:nvGrpSpPr>
      <p:grpSpPr>
        <a:xfrm>
          <a:off x="0" y="0"/>
          <a:ext cx="0" cy="0"/>
          <a:chOff x="0" y="0"/>
          <a:chExt cx="0" cy="0"/>
        </a:xfrm>
      </p:grpSpPr>
      <p:sp>
        <p:nvSpPr>
          <p:cNvPr id="5" name="Rectangle 20"/>
          <p:cNvSpPr/>
          <p:nvPr userDrawn="1"/>
        </p:nvSpPr>
        <p:spPr>
          <a:xfrm>
            <a:off x="0" y="0"/>
            <a:ext cx="6858000" cy="720000"/>
          </a:xfrm>
          <a:prstGeom prst="rect">
            <a:avLst/>
          </a:prstGeom>
          <a:solidFill>
            <a:srgbClr val="E1EEF0"/>
          </a:solidFill>
          <a:ln>
            <a:noFill/>
          </a:ln>
          <a:effectLst/>
        </p:spPr>
        <p:style>
          <a:lnRef idx="1">
            <a:schemeClr val="accent1"/>
          </a:lnRef>
          <a:fillRef idx="3">
            <a:schemeClr val="accent1"/>
          </a:fillRef>
          <a:effectRef idx="2">
            <a:schemeClr val="accent1"/>
          </a:effectRef>
          <a:fontRef idx="minor">
            <a:schemeClr val="lt1"/>
          </a:fontRef>
        </p:style>
        <p:txBody>
          <a:bodyPr lIns="84024" tIns="42012" rIns="84024" bIns="42012" rtlCol="0" anchor="ctr">
            <a:normAutofit/>
          </a:bodyPr>
          <a:lstStyle/>
          <a:p>
            <a:pPr algn="ctr"/>
            <a:endParaRPr lang="en-US" dirty="0">
              <a:solidFill>
                <a:srgbClr val="404040"/>
              </a:solidFill>
            </a:endParaRPr>
          </a:p>
        </p:txBody>
      </p:sp>
      <p:sp>
        <p:nvSpPr>
          <p:cNvPr id="6" name="テキスト プレースホルダー 9"/>
          <p:cNvSpPr>
            <a:spLocks noGrp="1"/>
          </p:cNvSpPr>
          <p:nvPr>
            <p:ph type="body" sz="quarter" idx="10" hasCustomPrompt="1"/>
          </p:nvPr>
        </p:nvSpPr>
        <p:spPr>
          <a:xfrm>
            <a:off x="119207" y="4192"/>
            <a:ext cx="6625475" cy="720000"/>
          </a:xfrm>
          <a:prstGeom prst="rect">
            <a:avLst/>
          </a:prstGeom>
        </p:spPr>
        <p:txBody>
          <a:bodyPr tIns="108000" anchor="ctr" anchorCtr="0">
            <a:normAutofit/>
          </a:bodyPr>
          <a:lstStyle>
            <a:lvl1pPr marL="0" indent="0">
              <a:buFont typeface="+mj-lt"/>
              <a:buNone/>
              <a:defRPr sz="24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pPr marL="226468" marR="0" lvl="0" indent="-226468" algn="l" defTabSz="609555" rtl="0" eaLnBrk="1" fontAlgn="base" latinLnBrk="0" hangingPunct="1">
              <a:lnSpc>
                <a:spcPct val="100000"/>
              </a:lnSpc>
              <a:spcBef>
                <a:spcPct val="20000"/>
              </a:spcBef>
              <a:spcAft>
                <a:spcPct val="0"/>
              </a:spcAft>
              <a:buClrTx/>
              <a:buSzTx/>
              <a:tabLst/>
              <a:defRPr/>
            </a:pPr>
            <a:r>
              <a:rPr kumimoji="1" lang="ja-JP" altLang="en-US" dirty="0"/>
              <a:t>［タイトル］</a:t>
            </a:r>
          </a:p>
        </p:txBody>
      </p:sp>
      <p:sp>
        <p:nvSpPr>
          <p:cNvPr id="7" name="コンテンツ プレースホルダー 2"/>
          <p:cNvSpPr>
            <a:spLocks noGrp="1"/>
          </p:cNvSpPr>
          <p:nvPr>
            <p:ph idx="1" hasCustomPrompt="1"/>
          </p:nvPr>
        </p:nvSpPr>
        <p:spPr>
          <a:xfrm>
            <a:off x="327789" y="914400"/>
            <a:ext cx="6192102" cy="7990788"/>
          </a:xfrm>
          <a:prstGeom prst="rect">
            <a:avLst/>
          </a:prstGeom>
        </p:spPr>
        <p:txBody>
          <a:bodyPr lIns="90000"/>
          <a:lstStyle>
            <a:lvl1pPr marL="0" indent="0" fontAlgn="ctr">
              <a:spcBef>
                <a:spcPts val="0"/>
              </a:spcBef>
              <a:buFont typeface="Arial" charset="0"/>
              <a:buNone/>
              <a:defRPr sz="2000" b="0" i="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fontAlgn="ctr">
              <a:spcBef>
                <a:spcPts val="0"/>
              </a:spcBef>
              <a:buFont typeface="Arial" charset="0"/>
              <a:buNone/>
              <a:defRPr sz="2000" b="0" i="0" spc="100">
                <a:solidFill>
                  <a:schemeClr val="tx1"/>
                </a:solidFill>
                <a:latin typeface="HGPGothicE" charset="-128"/>
                <a:ea typeface="HGPGothicE" charset="-128"/>
                <a:cs typeface="HGPGothicE" charset="-128"/>
              </a:defRPr>
            </a:lvl2pPr>
            <a:lvl3pPr marL="1219108" indent="0" fontAlgn="ctr">
              <a:spcBef>
                <a:spcPts val="0"/>
              </a:spcBef>
              <a:buFont typeface="Arial" charset="0"/>
              <a:buNone/>
              <a:defRPr sz="2000" b="0" i="0" spc="100">
                <a:solidFill>
                  <a:schemeClr val="tx1"/>
                </a:solidFill>
                <a:latin typeface="HGPGothicE" charset="-128"/>
                <a:ea typeface="HGPGothicE" charset="-128"/>
                <a:cs typeface="HGPGothicE" charset="-128"/>
              </a:defRPr>
            </a:lvl3pPr>
            <a:lvl4pPr marL="1828664" indent="0">
              <a:buFontTx/>
              <a:buNone/>
              <a:defRPr>
                <a:solidFill>
                  <a:schemeClr val="tx2"/>
                </a:solidFill>
              </a:defRPr>
            </a:lvl4pPr>
            <a:lvl5pPr marL="2438218" indent="0">
              <a:buFontTx/>
              <a:buNone/>
              <a:defRPr>
                <a:solidFill>
                  <a:schemeClr val="tx2"/>
                </a:solidFill>
              </a:defRPr>
            </a:lvl5pPr>
          </a:lstStyle>
          <a:p>
            <a:pPr lvl="0"/>
            <a:r>
              <a:rPr kumimoji="1" lang="ja-JP" altLang="en-US" dirty="0"/>
              <a:t>テキストの入力</a:t>
            </a:r>
          </a:p>
        </p:txBody>
      </p:sp>
    </p:spTree>
    <p:extLst>
      <p:ext uri="{BB962C8B-B14F-4D97-AF65-F5344CB8AC3E}">
        <p14:creationId xmlns:p14="http://schemas.microsoft.com/office/powerpoint/2010/main" val="40131817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タイトルとコンテンツB">
    <p:spTree>
      <p:nvGrpSpPr>
        <p:cNvPr id="1" name=""/>
        <p:cNvGrpSpPr/>
        <p:nvPr/>
      </p:nvGrpSpPr>
      <p:grpSpPr>
        <a:xfrm>
          <a:off x="0" y="0"/>
          <a:ext cx="0" cy="0"/>
          <a:chOff x="0" y="0"/>
          <a:chExt cx="0" cy="0"/>
        </a:xfrm>
      </p:grpSpPr>
      <p:sp>
        <p:nvSpPr>
          <p:cNvPr id="5" name="Rectangle 20"/>
          <p:cNvSpPr/>
          <p:nvPr userDrawn="1"/>
        </p:nvSpPr>
        <p:spPr>
          <a:xfrm>
            <a:off x="0" y="0"/>
            <a:ext cx="6858000" cy="360000"/>
          </a:xfrm>
          <a:prstGeom prst="rect">
            <a:avLst/>
          </a:prstGeom>
          <a:solidFill>
            <a:srgbClr val="E1EEF0"/>
          </a:solidFill>
          <a:ln>
            <a:noFill/>
          </a:ln>
          <a:effectLst/>
        </p:spPr>
        <p:style>
          <a:lnRef idx="1">
            <a:schemeClr val="accent1"/>
          </a:lnRef>
          <a:fillRef idx="3">
            <a:schemeClr val="accent1"/>
          </a:fillRef>
          <a:effectRef idx="2">
            <a:schemeClr val="accent1"/>
          </a:effectRef>
          <a:fontRef idx="minor">
            <a:schemeClr val="lt1"/>
          </a:fontRef>
        </p:style>
        <p:txBody>
          <a:bodyPr lIns="84024" tIns="42012" rIns="84024" bIns="42012" rtlCol="0" anchor="ctr">
            <a:normAutofit lnSpcReduction="10000"/>
          </a:bodyPr>
          <a:lstStyle/>
          <a:p>
            <a:pPr algn="ctr"/>
            <a:endParaRPr lang="en-US" dirty="0">
              <a:solidFill>
                <a:srgbClr val="404040"/>
              </a:solidFill>
            </a:endParaRPr>
          </a:p>
        </p:txBody>
      </p:sp>
      <p:sp>
        <p:nvSpPr>
          <p:cNvPr id="7" name="コンテンツ プレースホルダー 2"/>
          <p:cNvSpPr>
            <a:spLocks noGrp="1"/>
          </p:cNvSpPr>
          <p:nvPr>
            <p:ph idx="1" hasCustomPrompt="1"/>
          </p:nvPr>
        </p:nvSpPr>
        <p:spPr>
          <a:xfrm>
            <a:off x="327789" y="914400"/>
            <a:ext cx="6192102" cy="7990788"/>
          </a:xfrm>
          <a:prstGeom prst="rect">
            <a:avLst/>
          </a:prstGeom>
        </p:spPr>
        <p:txBody>
          <a:bodyPr lIns="90000"/>
          <a:lstStyle>
            <a:lvl1pPr marL="0" indent="0" fontAlgn="ctr">
              <a:spcBef>
                <a:spcPts val="0"/>
              </a:spcBef>
              <a:buFont typeface="Arial" charset="0"/>
              <a:buNone/>
              <a:defRPr sz="2000" b="0" i="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fontAlgn="ctr">
              <a:spcBef>
                <a:spcPts val="0"/>
              </a:spcBef>
              <a:buFont typeface="Arial" charset="0"/>
              <a:buNone/>
              <a:defRPr sz="2000" b="0" i="0" spc="100">
                <a:solidFill>
                  <a:schemeClr val="tx1"/>
                </a:solidFill>
                <a:latin typeface="HGPGothicE" charset="-128"/>
                <a:ea typeface="HGPGothicE" charset="-128"/>
                <a:cs typeface="HGPGothicE" charset="-128"/>
              </a:defRPr>
            </a:lvl2pPr>
            <a:lvl3pPr marL="1219108" indent="0" fontAlgn="ctr">
              <a:spcBef>
                <a:spcPts val="0"/>
              </a:spcBef>
              <a:buFont typeface="Arial" charset="0"/>
              <a:buNone/>
              <a:defRPr sz="2000" b="0" i="0" spc="100">
                <a:solidFill>
                  <a:schemeClr val="tx1"/>
                </a:solidFill>
                <a:latin typeface="HGPGothicE" charset="-128"/>
                <a:ea typeface="HGPGothicE" charset="-128"/>
                <a:cs typeface="HGPGothicE" charset="-128"/>
              </a:defRPr>
            </a:lvl3pPr>
            <a:lvl4pPr marL="1828664" indent="0">
              <a:buFontTx/>
              <a:buNone/>
              <a:defRPr>
                <a:solidFill>
                  <a:schemeClr val="tx2"/>
                </a:solidFill>
              </a:defRPr>
            </a:lvl4pPr>
            <a:lvl5pPr marL="2438218" indent="0">
              <a:buFontTx/>
              <a:buNone/>
              <a:defRPr>
                <a:solidFill>
                  <a:schemeClr val="tx2"/>
                </a:solidFill>
              </a:defRPr>
            </a:lvl5pPr>
          </a:lstStyle>
          <a:p>
            <a:pPr lvl="0"/>
            <a:r>
              <a:rPr kumimoji="1" lang="ja-JP" altLang="en-US" dirty="0"/>
              <a:t>テキストの入力</a:t>
            </a:r>
          </a:p>
        </p:txBody>
      </p:sp>
    </p:spTree>
    <p:extLst>
      <p:ext uri="{BB962C8B-B14F-4D97-AF65-F5344CB8AC3E}">
        <p14:creationId xmlns:p14="http://schemas.microsoft.com/office/powerpoint/2010/main" val="12233127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タイトルとコンテンツC">
    <p:bg>
      <p:bgPr>
        <a:solidFill>
          <a:schemeClr val="tx1">
            <a:lumMod val="50000"/>
          </a:schemeClr>
        </a:solidFill>
        <a:effectLst/>
      </p:bgPr>
    </p:bg>
    <p:spTree>
      <p:nvGrpSpPr>
        <p:cNvPr id="1" name=""/>
        <p:cNvGrpSpPr/>
        <p:nvPr/>
      </p:nvGrpSpPr>
      <p:grpSpPr>
        <a:xfrm>
          <a:off x="0" y="0"/>
          <a:ext cx="0" cy="0"/>
          <a:chOff x="0" y="0"/>
          <a:chExt cx="0" cy="0"/>
        </a:xfrm>
      </p:grpSpPr>
      <p:sp>
        <p:nvSpPr>
          <p:cNvPr id="12" name="コンテンツ プレースホルダー 2"/>
          <p:cNvSpPr>
            <a:spLocks noGrp="1"/>
          </p:cNvSpPr>
          <p:nvPr>
            <p:ph idx="10" hasCustomPrompt="1"/>
          </p:nvPr>
        </p:nvSpPr>
        <p:spPr>
          <a:xfrm>
            <a:off x="1959162" y="4120908"/>
            <a:ext cx="2940355" cy="1196147"/>
          </a:xfrm>
          <a:prstGeom prst="rect">
            <a:avLst/>
          </a:prstGeom>
          <a:ln w="38100">
            <a:solidFill>
              <a:schemeClr val="bg1"/>
            </a:solidFill>
            <a:prstDash val="sysDot"/>
          </a:ln>
        </p:spPr>
        <p:txBody>
          <a:bodyPr lIns="90000" anchor="ctr" anchorCtr="1"/>
          <a:lstStyle>
            <a:lvl1pPr marL="0" indent="0" fontAlgn="ctr">
              <a:spcBef>
                <a:spcPts val="0"/>
              </a:spcBef>
              <a:buFontTx/>
              <a:buNone/>
              <a:defRPr sz="1800" b="0" i="0" spc="79" baseline="0">
                <a:solidFill>
                  <a:schemeClr val="bg1"/>
                </a:solidFill>
                <a:latin typeface="HGPGothicE" charset="-128"/>
                <a:ea typeface="HGPGothicE" charset="-128"/>
                <a:cs typeface="HGPGothicE" charset="-128"/>
              </a:defRPr>
            </a:lvl1pPr>
            <a:lvl2pPr marL="484862" indent="0" fontAlgn="ctr">
              <a:spcBef>
                <a:spcPts val="0"/>
              </a:spcBef>
              <a:buFontTx/>
              <a:buNone/>
              <a:defRPr sz="1800" b="0" i="0" spc="79">
                <a:solidFill>
                  <a:schemeClr val="bg1"/>
                </a:solidFill>
                <a:latin typeface="HGPGothicE" charset="-128"/>
                <a:ea typeface="HGPGothicE" charset="-128"/>
                <a:cs typeface="HGPGothicE" charset="-128"/>
              </a:defRPr>
            </a:lvl2pPr>
            <a:lvl3pPr marL="969724" indent="0" fontAlgn="ctr">
              <a:spcBef>
                <a:spcPts val="0"/>
              </a:spcBef>
              <a:buFontTx/>
              <a:buNone/>
              <a:defRPr sz="1800" b="0" i="0" spc="79">
                <a:solidFill>
                  <a:schemeClr val="bg1"/>
                </a:solidFill>
                <a:latin typeface="HGPGothicE" charset="-128"/>
                <a:ea typeface="HGPGothicE" charset="-128"/>
                <a:cs typeface="HGPGothicE" charset="-128"/>
              </a:defRPr>
            </a:lvl3pPr>
            <a:lvl4pPr marL="1454588" indent="0">
              <a:buFontTx/>
              <a:buNone/>
              <a:defRPr>
                <a:solidFill>
                  <a:schemeClr val="tx2"/>
                </a:solidFill>
              </a:defRPr>
            </a:lvl4pPr>
            <a:lvl5pPr marL="1939450" indent="0">
              <a:buFontTx/>
              <a:buNone/>
              <a:defRPr>
                <a:solidFill>
                  <a:schemeClr val="tx2"/>
                </a:solidFill>
              </a:defRPr>
            </a:lvl5pPr>
          </a:lstStyle>
          <a:p>
            <a:pPr algn="ctr"/>
            <a:r>
              <a:rPr lang="ja-JP" altLang="en-US" sz="1800" spc="200">
                <a:solidFill>
                  <a:srgbClr val="FFFFFF"/>
                </a:solidFill>
                <a:latin typeface="HGPGothicE" charset="-128"/>
                <a:ea typeface="HGPGothicE" charset="-128"/>
                <a:cs typeface="HGPGothicE" charset="-128"/>
              </a:rPr>
              <a:t>写真</a:t>
            </a:r>
            <a:r>
              <a:rPr lang="en-US" altLang="ja-JP" sz="1800" spc="200">
                <a:solidFill>
                  <a:srgbClr val="FFFFFF"/>
                </a:solidFill>
                <a:latin typeface="HGPGothicE" charset="-128"/>
                <a:ea typeface="HGPGothicE" charset="-128"/>
                <a:cs typeface="HGPGothicE" charset="-128"/>
              </a:rPr>
              <a:t>/</a:t>
            </a:r>
            <a:r>
              <a:rPr lang="ja-JP" altLang="en-US" sz="1800" spc="200">
                <a:solidFill>
                  <a:srgbClr val="FFFFFF"/>
                </a:solidFill>
                <a:latin typeface="HGPGothicE" charset="-128"/>
                <a:ea typeface="HGPGothicE" charset="-128"/>
                <a:cs typeface="HGPGothicE" charset="-128"/>
              </a:rPr>
              <a:t>動画を貼付</a:t>
            </a:r>
            <a:endParaRPr lang="ja-JP" altLang="en-US" sz="1800" spc="200" dirty="0">
              <a:solidFill>
                <a:srgbClr val="FFFFFF"/>
              </a:solidFill>
              <a:latin typeface="HGPGothicE" charset="-128"/>
              <a:ea typeface="HGPGothicE" charset="-128"/>
              <a:cs typeface="HGPGothicE" charset="-128"/>
            </a:endParaRPr>
          </a:p>
        </p:txBody>
      </p:sp>
      <p:sp>
        <p:nvSpPr>
          <p:cNvPr id="6" name="TextBox 12"/>
          <p:cNvSpPr txBox="1"/>
          <p:nvPr userDrawn="1"/>
        </p:nvSpPr>
        <p:spPr>
          <a:xfrm>
            <a:off x="160120" y="9523700"/>
            <a:ext cx="1118937" cy="246221"/>
          </a:xfrm>
          <a:prstGeom prst="rect">
            <a:avLst/>
          </a:prstGeom>
          <a:noFill/>
        </p:spPr>
        <p:txBody>
          <a:bodyPr tIns="0" bIns="0">
            <a:spAutoFit/>
          </a:bodyPr>
          <a:lstStyle/>
          <a:p>
            <a:pPr defTabSz="609555">
              <a:defRPr/>
            </a:pPr>
            <a:r>
              <a:rPr kumimoji="0" lang="en-US" altLang="ja-JP" sz="800" dirty="0">
                <a:solidFill>
                  <a:srgbClr val="FFFFFF"/>
                </a:solidFill>
                <a:cs typeface="Meiryo UI" pitchFamily="50" charset="-128"/>
              </a:rPr>
              <a:t>© 2017 NTT DATA Corporation</a:t>
            </a:r>
          </a:p>
        </p:txBody>
      </p:sp>
      <p:sp>
        <p:nvSpPr>
          <p:cNvPr id="8" name="TextBox 16"/>
          <p:cNvSpPr txBox="1"/>
          <p:nvPr userDrawn="1"/>
        </p:nvSpPr>
        <p:spPr>
          <a:xfrm>
            <a:off x="3208047" y="9463252"/>
            <a:ext cx="464006" cy="184666"/>
          </a:xfrm>
          <a:prstGeom prst="rect">
            <a:avLst/>
          </a:prstGeom>
          <a:noFill/>
        </p:spPr>
        <p:txBody>
          <a:bodyPr wrap="square" tIns="0" bIns="0">
            <a:spAutoFit/>
          </a:bodyPr>
          <a:lstStyle/>
          <a:p>
            <a:pPr algn="ctr">
              <a:defRPr/>
            </a:pPr>
            <a:fld id="{0F9AC1C8-10F2-4A77-9A6E-9375F974715F}" type="slidenum">
              <a:rPr lang="en-US" sz="1200">
                <a:solidFill>
                  <a:srgbClr val="FFFFFF"/>
                </a:solidFill>
                <a:cs typeface="HGPGothicE" charset="-128"/>
              </a:rPr>
              <a:pPr algn="ctr">
                <a:defRPr/>
              </a:pPr>
              <a:t>‹#›</a:t>
            </a:fld>
            <a:endParaRPr lang="en-US" sz="1200" dirty="0">
              <a:solidFill>
                <a:srgbClr val="FFFFFF"/>
              </a:solidFill>
              <a:cs typeface="HGPGothicE" charset="-128"/>
            </a:endParaRPr>
          </a:p>
        </p:txBody>
      </p:sp>
      <p:pic>
        <p:nvPicPr>
          <p:cNvPr id="10" name="図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871734" y="9394308"/>
            <a:ext cx="815781" cy="427807"/>
          </a:xfrm>
          <a:prstGeom prst="rect">
            <a:avLst/>
          </a:prstGeom>
        </p:spPr>
      </p:pic>
    </p:spTree>
    <p:extLst>
      <p:ext uri="{BB962C8B-B14F-4D97-AF65-F5344CB8AC3E}">
        <p14:creationId xmlns:p14="http://schemas.microsoft.com/office/powerpoint/2010/main" val="89175772"/>
      </p:ext>
    </p:extLst>
  </p:cSld>
  <p:clrMapOvr>
    <a:masterClrMapping/>
  </p:clrMapOvr>
  <p:extLst>
    <p:ext uri="{DCECCB84-F9BA-43D5-87BE-67443E8EF086}">
      <p15:sldGuideLst xmlns:p15="http://schemas.microsoft.com/office/powerpoint/2012/main">
        <p15:guide id="1" orient="horz" pos="2160">
          <p15:clr>
            <a:srgbClr val="FBAE40"/>
          </p15:clr>
        </p15:guide>
        <p15:guide id="2" pos="312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クロージングロゴ">
    <p:spTree>
      <p:nvGrpSpPr>
        <p:cNvPr id="1" name=""/>
        <p:cNvGrpSpPr/>
        <p:nvPr/>
      </p:nvGrpSpPr>
      <p:grpSpPr>
        <a:xfrm>
          <a:off x="0" y="0"/>
          <a:ext cx="0" cy="0"/>
          <a:chOff x="0" y="0"/>
          <a:chExt cx="0" cy="0"/>
        </a:xfrm>
      </p:grpSpPr>
      <p:pic>
        <p:nvPicPr>
          <p:cNvPr id="7" name="図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4497552"/>
            <a:ext cx="1440118" cy="5408448"/>
          </a:xfrm>
          <a:prstGeom prst="rect">
            <a:avLst/>
          </a:prstGeom>
        </p:spPr>
      </p:pic>
      <p:sp>
        <p:nvSpPr>
          <p:cNvPr id="8" name="TextBox 12"/>
          <p:cNvSpPr txBox="1"/>
          <p:nvPr userDrawn="1"/>
        </p:nvSpPr>
        <p:spPr>
          <a:xfrm>
            <a:off x="5636847" y="9505809"/>
            <a:ext cx="1113726" cy="246221"/>
          </a:xfrm>
          <a:prstGeom prst="rect">
            <a:avLst/>
          </a:prstGeom>
          <a:noFill/>
        </p:spPr>
        <p:txBody>
          <a:bodyPr wrap="square" tIns="0" bIns="0">
            <a:spAutoFit/>
          </a:bodyPr>
          <a:lstStyle/>
          <a:p>
            <a:pPr algn="r" defTabSz="609555">
              <a:defRPr/>
            </a:pPr>
            <a:r>
              <a:rPr kumimoji="0" lang="en-US" altLang="ja-JP" sz="800" dirty="0">
                <a:solidFill>
                  <a:srgbClr val="404040"/>
                </a:solidFill>
                <a:cs typeface="Meiryo UI" pitchFamily="50" charset="-128"/>
              </a:rPr>
              <a:t>© 2017 NTT DATA Corporation</a:t>
            </a:r>
          </a:p>
        </p:txBody>
      </p:sp>
      <p:pic>
        <p:nvPicPr>
          <p:cNvPr id="9" name="図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83664" y="4298800"/>
            <a:ext cx="2490673" cy="1372765"/>
          </a:xfrm>
          <a:prstGeom prst="rect">
            <a:avLst/>
          </a:prstGeom>
        </p:spPr>
      </p:pic>
    </p:spTree>
    <p:extLst>
      <p:ext uri="{BB962C8B-B14F-4D97-AF65-F5344CB8AC3E}">
        <p14:creationId xmlns:p14="http://schemas.microsoft.com/office/powerpoint/2010/main" val="1445561540"/>
      </p:ext>
    </p:extLst>
  </p:cSld>
  <p:clrMapOvr>
    <a:masterClrMapping/>
  </p:clrMapOvr>
  <p:extLst>
    <p:ext uri="{DCECCB84-F9BA-43D5-87BE-67443E8EF086}">
      <p15:sldGuideLst xmlns:p15="http://schemas.microsoft.com/office/powerpoint/2012/main">
        <p15:guide id="1" orient="horz" pos="2160">
          <p15:clr>
            <a:srgbClr val="FBAE40"/>
          </p15:clr>
        </p15:guide>
        <p15:guide id="2" pos="312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表紙A(白ロゴ)">
    <p:spTree>
      <p:nvGrpSpPr>
        <p:cNvPr id="1" name=""/>
        <p:cNvGrpSpPr/>
        <p:nvPr/>
      </p:nvGrpSpPr>
      <p:grpSpPr>
        <a:xfrm>
          <a:off x="0" y="0"/>
          <a:ext cx="0" cy="0"/>
          <a:chOff x="0" y="0"/>
          <a:chExt cx="0" cy="0"/>
        </a:xfrm>
      </p:grpSpPr>
      <p:pic>
        <p:nvPicPr>
          <p:cNvPr id="13" name="図 12"/>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1" y="0"/>
            <a:ext cx="6857999" cy="9906000"/>
          </a:xfrm>
          <a:prstGeom prst="rect">
            <a:avLst/>
          </a:prstGeom>
          <a:ln>
            <a:solidFill>
              <a:schemeClr val="accent1"/>
            </a:solidFill>
          </a:ln>
        </p:spPr>
      </p:pic>
      <p:sp>
        <p:nvSpPr>
          <p:cNvPr id="14" name="正方形/長方形 13"/>
          <p:cNvSpPr/>
          <p:nvPr userDrawn="1"/>
        </p:nvSpPr>
        <p:spPr>
          <a:xfrm>
            <a:off x="1" y="6809174"/>
            <a:ext cx="6858000" cy="31124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b="0" i="0" dirty="0">
              <a:latin typeface="HGPGothicE" charset="-128"/>
              <a:ea typeface="HGPGothicE" charset="-128"/>
            </a:endParaRPr>
          </a:p>
        </p:txBody>
      </p:sp>
      <p:pic>
        <p:nvPicPr>
          <p:cNvPr id="15" name="図 14"/>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0" y="608401"/>
            <a:ext cx="2475691" cy="9297601"/>
          </a:xfrm>
          <a:prstGeom prst="rect">
            <a:avLst/>
          </a:prstGeom>
        </p:spPr>
      </p:pic>
      <p:pic>
        <p:nvPicPr>
          <p:cNvPr id="16" name="図 15"/>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4894195" y="372616"/>
            <a:ext cx="1818368" cy="1352000"/>
          </a:xfrm>
          <a:prstGeom prst="rect">
            <a:avLst/>
          </a:prstGeom>
        </p:spPr>
      </p:pic>
      <p:sp>
        <p:nvSpPr>
          <p:cNvPr id="17" name="Text Placeholder 2"/>
          <p:cNvSpPr>
            <a:spLocks noGrp="1"/>
          </p:cNvSpPr>
          <p:nvPr>
            <p:ph type="body" idx="16" hasCustomPrompt="1"/>
          </p:nvPr>
        </p:nvSpPr>
        <p:spPr>
          <a:xfrm>
            <a:off x="1528316" y="6947916"/>
            <a:ext cx="5290693" cy="1427724"/>
          </a:xfrm>
          <a:prstGeom prst="rect">
            <a:avLst/>
          </a:prstGeom>
          <a:effectLst/>
        </p:spPr>
        <p:txBody>
          <a:bodyPr anchor="t">
            <a:normAutofit/>
          </a:bodyPr>
          <a:lstStyle>
            <a:lvl1pPr marL="0" indent="0" fontAlgn="ctr">
              <a:spcBef>
                <a:spcPts val="0"/>
              </a:spcBef>
              <a:buNone/>
              <a:defRPr sz="2400" b="0" i="0" baseline="0">
                <a:solidFill>
                  <a:srgbClr val="FFFFFF"/>
                </a:solidFill>
                <a:latin typeface="HGPGothicE" charset="-128"/>
                <a:ea typeface="HGPGothicE" charset="-128"/>
                <a:cs typeface="HGPGothicE" charset="-128"/>
              </a:defRPr>
            </a:lvl1pPr>
            <a:lvl2pPr marL="609555" indent="0">
              <a:buNone/>
              <a:defRPr sz="1400">
                <a:solidFill>
                  <a:schemeClr val="bg1"/>
                </a:solidFill>
                <a:latin typeface="MS PGothic" charset="-128"/>
                <a:ea typeface="MS PGothic" charset="-128"/>
                <a:cs typeface="MS PGothic" charset="-128"/>
              </a:defRPr>
            </a:lvl2pPr>
            <a:lvl3pPr marL="1219110" indent="0">
              <a:buNone/>
              <a:defRPr sz="1400">
                <a:solidFill>
                  <a:schemeClr val="bg1"/>
                </a:solidFill>
                <a:latin typeface="MS PGothic" charset="-128"/>
                <a:ea typeface="MS PGothic" charset="-128"/>
                <a:cs typeface="MS PGothic" charset="-128"/>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lvl="0"/>
            <a:r>
              <a:rPr lang="ja-JP" altLang="en-US"/>
              <a:t>［タイトル（１</a:t>
            </a:r>
            <a:r>
              <a:rPr lang="en-US" altLang="ja-JP"/>
              <a:t>〜</a:t>
            </a:r>
            <a:r>
              <a:rPr lang="ja-JP" altLang="en-US"/>
              <a:t>３行）］</a:t>
            </a:r>
            <a:endParaRPr lang="ja-JP" altLang="en-US" dirty="0"/>
          </a:p>
        </p:txBody>
      </p:sp>
      <p:sp>
        <p:nvSpPr>
          <p:cNvPr id="18" name="Text Placeholder 2"/>
          <p:cNvSpPr>
            <a:spLocks noGrp="1"/>
          </p:cNvSpPr>
          <p:nvPr>
            <p:ph type="body" idx="17" hasCustomPrompt="1"/>
          </p:nvPr>
        </p:nvSpPr>
        <p:spPr>
          <a:xfrm>
            <a:off x="1528316" y="8469882"/>
            <a:ext cx="5290693" cy="1423597"/>
          </a:xfrm>
          <a:prstGeom prst="rect">
            <a:avLst/>
          </a:prstGeom>
          <a:effectLst/>
        </p:spPr>
        <p:txBody>
          <a:bodyPr anchor="t">
            <a:normAutofit/>
          </a:bodyPr>
          <a:lstStyle>
            <a:lvl1pPr marL="0" marR="0" indent="0" algn="l" defTabSz="484862" rtl="0" eaLnBrk="1" fontAlgn="ctr" latinLnBrk="0" hangingPunct="1">
              <a:lnSpc>
                <a:spcPct val="100000"/>
              </a:lnSpc>
              <a:spcBef>
                <a:spcPts val="0"/>
              </a:spcBef>
              <a:spcAft>
                <a:spcPct val="0"/>
              </a:spcAft>
              <a:buClrTx/>
              <a:buSzTx/>
              <a:buFont typeface="Arial" pitchFamily="34" charset="0"/>
              <a:buNone/>
              <a:tabLst/>
              <a:defRPr sz="1800" b="0" i="0" baseline="0">
                <a:solidFill>
                  <a:srgbClr val="FFFFFF"/>
                </a:solidFill>
                <a:latin typeface="+mn-lt"/>
                <a:ea typeface="HGPGothicE" charset="-128"/>
                <a:cs typeface="HGPGothicE" charset="-128"/>
              </a:defRPr>
            </a:lvl1pPr>
            <a:lvl2pPr marL="609555" indent="0">
              <a:buNone/>
              <a:defRPr sz="1400">
                <a:solidFill>
                  <a:schemeClr val="bg1"/>
                </a:solidFill>
                <a:latin typeface="MS PGothic" charset="-128"/>
                <a:ea typeface="MS PGothic" charset="-128"/>
                <a:cs typeface="MS PGothic" charset="-128"/>
              </a:defRPr>
            </a:lvl2pPr>
            <a:lvl3pPr marL="1219110" indent="0">
              <a:buNone/>
              <a:defRPr sz="1400">
                <a:solidFill>
                  <a:schemeClr val="bg1"/>
                </a:solidFill>
                <a:latin typeface="MS PGothic" charset="-128"/>
                <a:ea typeface="MS PGothic" charset="-128"/>
                <a:cs typeface="MS PGothic" charset="-128"/>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marL="0" marR="0" lvl="0" indent="0" algn="l" defTabSz="484862" rtl="0" eaLnBrk="1" fontAlgn="ctr" latinLnBrk="0" hangingPunct="1">
              <a:lnSpc>
                <a:spcPct val="100000"/>
              </a:lnSpc>
              <a:spcBef>
                <a:spcPts val="0"/>
              </a:spcBef>
              <a:spcAft>
                <a:spcPct val="0"/>
              </a:spcAft>
              <a:buClrTx/>
              <a:buSzTx/>
              <a:buFont typeface="Arial" pitchFamily="34" charset="0"/>
              <a:buNone/>
              <a:tabLst/>
              <a:defRPr/>
            </a:pPr>
            <a:r>
              <a:rPr lang="ja-JP" altLang="en-US"/>
              <a:t>○○○○年○○月○○日</a:t>
            </a:r>
            <a:br>
              <a:rPr lang="ja-JP" altLang="en-US"/>
            </a:br>
            <a:r>
              <a:rPr lang="ja-JP" altLang="en-US"/>
              <a:t>株式会社ＮＴＴデータ　○○○○</a:t>
            </a:r>
            <a:br>
              <a:rPr lang="ja-JP" altLang="en-US"/>
            </a:br>
            <a:r>
              <a:rPr lang="ja-JP" altLang="en-US"/>
              <a:t>○○○○○○○○○○○○</a:t>
            </a:r>
            <a:endParaRPr kumimoji="1" lang="ja-JP" altLang="en-US" dirty="0"/>
          </a:p>
        </p:txBody>
      </p:sp>
      <p:sp>
        <p:nvSpPr>
          <p:cNvPr id="19" name="TextBox 12"/>
          <p:cNvSpPr txBox="1"/>
          <p:nvPr userDrawn="1"/>
        </p:nvSpPr>
        <p:spPr>
          <a:xfrm>
            <a:off x="5705284" y="9709191"/>
            <a:ext cx="1113726" cy="246221"/>
          </a:xfrm>
          <a:prstGeom prst="rect">
            <a:avLst/>
          </a:prstGeom>
          <a:noFill/>
        </p:spPr>
        <p:txBody>
          <a:bodyPr wrap="square" tIns="0" bIns="0">
            <a:spAutoFit/>
          </a:bodyPr>
          <a:lstStyle/>
          <a:p>
            <a:pPr marL="0" marR="0" indent="0" algn="r" defTabSz="609555" rtl="0" eaLnBrk="1" fontAlgn="auto" latinLnBrk="0" hangingPunct="1">
              <a:lnSpc>
                <a:spcPct val="100000"/>
              </a:lnSpc>
              <a:spcBef>
                <a:spcPts val="0"/>
              </a:spcBef>
              <a:spcAft>
                <a:spcPts val="0"/>
              </a:spcAft>
              <a:buClrTx/>
              <a:buSzTx/>
              <a:buFontTx/>
              <a:buNone/>
              <a:tabLst/>
              <a:defRPr/>
            </a:pPr>
            <a:r>
              <a:rPr kumimoji="0" lang="en-US" altLang="ja-JP" sz="800" b="0" i="0" dirty="0">
                <a:solidFill>
                  <a:srgbClr val="FFFFFF"/>
                </a:solidFill>
                <a:latin typeface="HGPGothicE" charset="-128"/>
                <a:ea typeface="HGPGothicE" charset="-128"/>
                <a:cs typeface="Meiryo UI" pitchFamily="50" charset="-128"/>
              </a:rPr>
              <a:t>© 2017 NTT DATA Corporation</a:t>
            </a:r>
          </a:p>
        </p:txBody>
      </p:sp>
    </p:spTree>
    <p:extLst>
      <p:ext uri="{BB962C8B-B14F-4D97-AF65-F5344CB8AC3E}">
        <p14:creationId xmlns:p14="http://schemas.microsoft.com/office/powerpoint/2010/main" val="2393594622"/>
      </p:ext>
    </p:extLst>
  </p:cSld>
  <p:clrMapOvr>
    <a:masterClrMapping/>
  </p:clrMapOvr>
  <p:extLst>
    <p:ext uri="{DCECCB84-F9BA-43D5-87BE-67443E8EF086}">
      <p15:sldGuideLst xmlns:p15="http://schemas.microsoft.com/office/powerpoint/2012/main">
        <p15:guide id="1" orient="horz" pos="2160">
          <p15:clr>
            <a:srgbClr val="FBAE40"/>
          </p15:clr>
        </p15:guide>
        <p15:guide id="2" pos="312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表紙B(Human Blue ロゴ)">
    <p:spTree>
      <p:nvGrpSpPr>
        <p:cNvPr id="1" name=""/>
        <p:cNvGrpSpPr/>
        <p:nvPr/>
      </p:nvGrpSpPr>
      <p:grpSpPr>
        <a:xfrm>
          <a:off x="0" y="0"/>
          <a:ext cx="0" cy="0"/>
          <a:chOff x="0" y="0"/>
          <a:chExt cx="0" cy="0"/>
        </a:xfrm>
      </p:grpSpPr>
      <p:sp>
        <p:nvSpPr>
          <p:cNvPr id="11" name="正方形/長方形 10"/>
          <p:cNvSpPr/>
          <p:nvPr userDrawn="1"/>
        </p:nvSpPr>
        <p:spPr>
          <a:xfrm>
            <a:off x="1" y="3369591"/>
            <a:ext cx="6858000" cy="3112427"/>
          </a:xfrm>
          <a:prstGeom prst="rect">
            <a:avLst/>
          </a:prstGeom>
          <a:solidFill>
            <a:srgbClr val="E1E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b="0" i="0" dirty="0">
              <a:latin typeface="HGPGothicE" charset="-128"/>
              <a:ea typeface="HGPGothicE" charset="-128"/>
            </a:endParaRPr>
          </a:p>
        </p:txBody>
      </p:sp>
      <p:sp>
        <p:nvSpPr>
          <p:cNvPr id="10" name="Text Placeholder 2"/>
          <p:cNvSpPr>
            <a:spLocks noGrp="1"/>
          </p:cNvSpPr>
          <p:nvPr>
            <p:ph type="body" idx="16" hasCustomPrompt="1"/>
          </p:nvPr>
        </p:nvSpPr>
        <p:spPr>
          <a:xfrm>
            <a:off x="1528316" y="3989875"/>
            <a:ext cx="5290693" cy="1427724"/>
          </a:xfrm>
          <a:prstGeom prst="rect">
            <a:avLst/>
          </a:prstGeom>
          <a:effectLst/>
        </p:spPr>
        <p:txBody>
          <a:bodyPr anchor="t">
            <a:normAutofit/>
          </a:bodyPr>
          <a:lstStyle>
            <a:lvl1pPr marL="0" indent="0" fontAlgn="ctr">
              <a:spcBef>
                <a:spcPts val="0"/>
              </a:spcBef>
              <a:buNone/>
              <a:defRPr sz="2400" b="0" i="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buNone/>
              <a:defRPr sz="1400">
                <a:solidFill>
                  <a:schemeClr val="bg1"/>
                </a:solidFill>
                <a:latin typeface="MS PGothic" charset="-128"/>
                <a:ea typeface="MS PGothic" charset="-128"/>
                <a:cs typeface="MS PGothic" charset="-128"/>
              </a:defRPr>
            </a:lvl2pPr>
            <a:lvl3pPr marL="1219110" indent="0">
              <a:buNone/>
              <a:defRPr sz="1400">
                <a:solidFill>
                  <a:schemeClr val="bg1"/>
                </a:solidFill>
                <a:latin typeface="MS PGothic" charset="-128"/>
                <a:ea typeface="MS PGothic" charset="-128"/>
                <a:cs typeface="MS PGothic" charset="-128"/>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lvl="0"/>
            <a:r>
              <a:rPr lang="ja-JP" altLang="en-US" dirty="0"/>
              <a:t>［タイトル（１</a:t>
            </a:r>
            <a:r>
              <a:rPr lang="en-US" altLang="ja-JP" dirty="0"/>
              <a:t>〜</a:t>
            </a:r>
            <a:r>
              <a:rPr lang="ja-JP" altLang="en-US" dirty="0"/>
              <a:t>３行）］</a:t>
            </a:r>
          </a:p>
        </p:txBody>
      </p:sp>
      <p:sp>
        <p:nvSpPr>
          <p:cNvPr id="8" name="Text Placeholder 2"/>
          <p:cNvSpPr>
            <a:spLocks noGrp="1"/>
          </p:cNvSpPr>
          <p:nvPr>
            <p:ph type="body" idx="17" hasCustomPrompt="1"/>
          </p:nvPr>
        </p:nvSpPr>
        <p:spPr>
          <a:xfrm>
            <a:off x="1528316" y="5511841"/>
            <a:ext cx="5290693" cy="445519"/>
          </a:xfrm>
          <a:prstGeom prst="rect">
            <a:avLst/>
          </a:prstGeom>
          <a:effectLst/>
        </p:spPr>
        <p:txBody>
          <a:bodyPr anchor="t">
            <a:normAutofit/>
          </a:bodyPr>
          <a:lstStyle>
            <a:lvl1pPr marL="0" marR="0" indent="0" algn="l" defTabSz="484862" rtl="0" eaLnBrk="1" fontAlgn="ctr" latinLnBrk="0" hangingPunct="1">
              <a:lnSpc>
                <a:spcPct val="100000"/>
              </a:lnSpc>
              <a:spcBef>
                <a:spcPts val="0"/>
              </a:spcBef>
              <a:spcAft>
                <a:spcPct val="0"/>
              </a:spcAft>
              <a:buClrTx/>
              <a:buSzTx/>
              <a:buFont typeface="Arial" pitchFamily="34" charset="0"/>
              <a:buNone/>
              <a:tabLst/>
              <a:defRPr sz="1800" b="0" i="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buNone/>
              <a:defRPr sz="1400">
                <a:solidFill>
                  <a:schemeClr val="bg1"/>
                </a:solidFill>
                <a:latin typeface="MS PGothic" charset="-128"/>
                <a:ea typeface="MS PGothic" charset="-128"/>
                <a:cs typeface="MS PGothic" charset="-128"/>
              </a:defRPr>
            </a:lvl2pPr>
            <a:lvl3pPr marL="1219110" indent="0">
              <a:buNone/>
              <a:defRPr sz="1400">
                <a:solidFill>
                  <a:schemeClr val="bg1"/>
                </a:solidFill>
                <a:latin typeface="MS PGothic" charset="-128"/>
                <a:ea typeface="MS PGothic" charset="-128"/>
                <a:cs typeface="MS PGothic" charset="-128"/>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marL="0" marR="0" lvl="0" indent="0" algn="l" defTabSz="484862" rtl="0" eaLnBrk="1" fontAlgn="ctr" latinLnBrk="0" hangingPunct="1">
              <a:lnSpc>
                <a:spcPct val="100000"/>
              </a:lnSpc>
              <a:spcBef>
                <a:spcPts val="0"/>
              </a:spcBef>
              <a:spcAft>
                <a:spcPct val="0"/>
              </a:spcAft>
              <a:buClrTx/>
              <a:buSzTx/>
              <a:buFont typeface="Arial" pitchFamily="34" charset="0"/>
              <a:buNone/>
              <a:tabLst/>
              <a:defRPr/>
            </a:pPr>
            <a:r>
              <a:rPr lang="ja-JP" altLang="en-US" dirty="0"/>
              <a:t>○○○○年○○月○○日</a:t>
            </a:r>
            <a:br>
              <a:rPr lang="ja-JP" altLang="en-US" dirty="0"/>
            </a:br>
            <a:r>
              <a:rPr lang="ja-JP" altLang="en-US" dirty="0"/>
              <a:t>株式会社ＮＴＴデータ　○○○○</a:t>
            </a:r>
            <a:br>
              <a:rPr lang="ja-JP" altLang="en-US" dirty="0"/>
            </a:br>
            <a:r>
              <a:rPr lang="ja-JP" altLang="en-US" dirty="0"/>
              <a:t>○○○○○○○○○○○○</a:t>
            </a:r>
            <a:endParaRPr kumimoji="1" lang="ja-JP" altLang="en-US" dirty="0"/>
          </a:p>
        </p:txBody>
      </p:sp>
    </p:spTree>
    <p:extLst>
      <p:ext uri="{BB962C8B-B14F-4D97-AF65-F5344CB8AC3E}">
        <p14:creationId xmlns:p14="http://schemas.microsoft.com/office/powerpoint/2010/main" val="21919010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a:xfrm>
            <a:off x="471488" y="527050"/>
            <a:ext cx="5915025" cy="1914525"/>
          </a:xfrm>
          <a:prstGeom prst="rect">
            <a:avLst/>
          </a:prstGeom>
        </p:spPr>
        <p:txBody>
          <a:bodyPr/>
          <a:lstStyle/>
          <a:p>
            <a:r>
              <a:rPr kumimoji="1" lang="ja-JP" altLang="en-US"/>
              <a:t>マスター タイトルの書式設定</a:t>
            </a:r>
          </a:p>
        </p:txBody>
      </p:sp>
    </p:spTree>
    <p:extLst>
      <p:ext uri="{BB962C8B-B14F-4D97-AF65-F5344CB8AC3E}">
        <p14:creationId xmlns:p14="http://schemas.microsoft.com/office/powerpoint/2010/main" val="22091868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表紙B(Human Blue ロゴ)">
    <p:spTree>
      <p:nvGrpSpPr>
        <p:cNvPr id="1" name=""/>
        <p:cNvGrpSpPr/>
        <p:nvPr/>
      </p:nvGrpSpPr>
      <p:grpSpPr>
        <a:xfrm>
          <a:off x="0" y="0"/>
          <a:ext cx="0" cy="0"/>
          <a:chOff x="0" y="0"/>
          <a:chExt cx="0" cy="0"/>
        </a:xfrm>
      </p:grpSpPr>
      <p:sp>
        <p:nvSpPr>
          <p:cNvPr id="11" name="正方形/長方形 10"/>
          <p:cNvSpPr/>
          <p:nvPr userDrawn="1"/>
        </p:nvSpPr>
        <p:spPr>
          <a:xfrm>
            <a:off x="1" y="3369591"/>
            <a:ext cx="6858000" cy="3112427"/>
          </a:xfrm>
          <a:prstGeom prst="rect">
            <a:avLst/>
          </a:prstGeom>
          <a:solidFill>
            <a:srgbClr val="E1E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b="0" i="0" dirty="0">
              <a:latin typeface="HGPGothicE" charset="-128"/>
              <a:ea typeface="HGPGothicE" charset="-128"/>
            </a:endParaRPr>
          </a:p>
        </p:txBody>
      </p:sp>
      <p:sp>
        <p:nvSpPr>
          <p:cNvPr id="10" name="Text Placeholder 2"/>
          <p:cNvSpPr>
            <a:spLocks noGrp="1"/>
          </p:cNvSpPr>
          <p:nvPr>
            <p:ph type="body" idx="16" hasCustomPrompt="1"/>
          </p:nvPr>
        </p:nvSpPr>
        <p:spPr>
          <a:xfrm>
            <a:off x="1528316" y="3989875"/>
            <a:ext cx="5290693" cy="1427724"/>
          </a:xfrm>
          <a:prstGeom prst="rect">
            <a:avLst/>
          </a:prstGeom>
          <a:effectLst/>
        </p:spPr>
        <p:txBody>
          <a:bodyPr anchor="t">
            <a:normAutofit/>
          </a:bodyPr>
          <a:lstStyle>
            <a:lvl1pPr marL="0" indent="0" fontAlgn="ctr">
              <a:spcBef>
                <a:spcPts val="0"/>
              </a:spcBef>
              <a:buNone/>
              <a:defRPr sz="2400" b="0" i="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buNone/>
              <a:defRPr sz="1400">
                <a:solidFill>
                  <a:schemeClr val="bg1"/>
                </a:solidFill>
                <a:latin typeface="MS PGothic" charset="-128"/>
                <a:ea typeface="MS PGothic" charset="-128"/>
                <a:cs typeface="MS PGothic" charset="-128"/>
              </a:defRPr>
            </a:lvl2pPr>
            <a:lvl3pPr marL="1219110" indent="0">
              <a:buNone/>
              <a:defRPr sz="1400">
                <a:solidFill>
                  <a:schemeClr val="bg1"/>
                </a:solidFill>
                <a:latin typeface="MS PGothic" charset="-128"/>
                <a:ea typeface="MS PGothic" charset="-128"/>
                <a:cs typeface="MS PGothic" charset="-128"/>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lvl="0"/>
            <a:r>
              <a:rPr lang="ja-JP" altLang="en-US" dirty="0"/>
              <a:t>［タイトル（１</a:t>
            </a:r>
            <a:r>
              <a:rPr lang="en-US" altLang="ja-JP" dirty="0"/>
              <a:t>〜</a:t>
            </a:r>
            <a:r>
              <a:rPr lang="ja-JP" altLang="en-US" dirty="0"/>
              <a:t>３行）］</a:t>
            </a:r>
          </a:p>
        </p:txBody>
      </p:sp>
      <p:sp>
        <p:nvSpPr>
          <p:cNvPr id="8" name="Text Placeholder 2"/>
          <p:cNvSpPr>
            <a:spLocks noGrp="1"/>
          </p:cNvSpPr>
          <p:nvPr>
            <p:ph type="body" idx="17" hasCustomPrompt="1"/>
          </p:nvPr>
        </p:nvSpPr>
        <p:spPr>
          <a:xfrm>
            <a:off x="1528316" y="5511841"/>
            <a:ext cx="5290693" cy="445519"/>
          </a:xfrm>
          <a:prstGeom prst="rect">
            <a:avLst/>
          </a:prstGeom>
          <a:effectLst/>
        </p:spPr>
        <p:txBody>
          <a:bodyPr anchor="t">
            <a:normAutofit/>
          </a:bodyPr>
          <a:lstStyle>
            <a:lvl1pPr marL="0" marR="0" indent="0" algn="l" defTabSz="484862" rtl="0" eaLnBrk="1" fontAlgn="ctr" latinLnBrk="0" hangingPunct="1">
              <a:lnSpc>
                <a:spcPct val="100000"/>
              </a:lnSpc>
              <a:spcBef>
                <a:spcPts val="0"/>
              </a:spcBef>
              <a:spcAft>
                <a:spcPct val="0"/>
              </a:spcAft>
              <a:buClrTx/>
              <a:buSzTx/>
              <a:buFont typeface="Arial" pitchFamily="34" charset="0"/>
              <a:buNone/>
              <a:tabLst/>
              <a:defRPr sz="1800" b="0" i="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buNone/>
              <a:defRPr sz="1400">
                <a:solidFill>
                  <a:schemeClr val="bg1"/>
                </a:solidFill>
                <a:latin typeface="MS PGothic" charset="-128"/>
                <a:ea typeface="MS PGothic" charset="-128"/>
                <a:cs typeface="MS PGothic" charset="-128"/>
              </a:defRPr>
            </a:lvl2pPr>
            <a:lvl3pPr marL="1219110" indent="0">
              <a:buNone/>
              <a:defRPr sz="1400">
                <a:solidFill>
                  <a:schemeClr val="bg1"/>
                </a:solidFill>
                <a:latin typeface="MS PGothic" charset="-128"/>
                <a:ea typeface="MS PGothic" charset="-128"/>
                <a:cs typeface="MS PGothic" charset="-128"/>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marL="0" marR="0" lvl="0" indent="0" algn="l" defTabSz="484862" rtl="0" eaLnBrk="1" fontAlgn="ctr" latinLnBrk="0" hangingPunct="1">
              <a:lnSpc>
                <a:spcPct val="100000"/>
              </a:lnSpc>
              <a:spcBef>
                <a:spcPts val="0"/>
              </a:spcBef>
              <a:spcAft>
                <a:spcPct val="0"/>
              </a:spcAft>
              <a:buClrTx/>
              <a:buSzTx/>
              <a:buFont typeface="Arial" pitchFamily="34" charset="0"/>
              <a:buNone/>
              <a:tabLst/>
              <a:defRPr/>
            </a:pPr>
            <a:r>
              <a:rPr lang="ja-JP" altLang="en-US" dirty="0"/>
              <a:t>○○○○年○○月○○日</a:t>
            </a:r>
            <a:br>
              <a:rPr lang="ja-JP" altLang="en-US" dirty="0"/>
            </a:br>
            <a:r>
              <a:rPr lang="ja-JP" altLang="en-US" dirty="0"/>
              <a:t>株式会社ＮＴＴデータ　○○○○</a:t>
            </a:r>
            <a:br>
              <a:rPr lang="ja-JP" altLang="en-US" dirty="0"/>
            </a:br>
            <a:r>
              <a:rPr lang="ja-JP" altLang="en-US" dirty="0"/>
              <a:t>○○○○○○○○○○○○</a:t>
            </a:r>
            <a:endParaRPr kumimoji="1" lang="ja-JP" altLang="en-US" dirty="0"/>
          </a:p>
        </p:txBody>
      </p:sp>
    </p:spTree>
    <p:extLst>
      <p:ext uri="{BB962C8B-B14F-4D97-AF65-F5344CB8AC3E}">
        <p14:creationId xmlns:p14="http://schemas.microsoft.com/office/powerpoint/2010/main" val="37326717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目次">
    <p:spTree>
      <p:nvGrpSpPr>
        <p:cNvPr id="1" name=""/>
        <p:cNvGrpSpPr/>
        <p:nvPr/>
      </p:nvGrpSpPr>
      <p:grpSpPr>
        <a:xfrm>
          <a:off x="0" y="0"/>
          <a:ext cx="0" cy="0"/>
          <a:chOff x="0" y="0"/>
          <a:chExt cx="0" cy="0"/>
        </a:xfrm>
      </p:grpSpPr>
      <p:sp>
        <p:nvSpPr>
          <p:cNvPr id="7" name="コンテンツ プレースホルダー 2"/>
          <p:cNvSpPr>
            <a:spLocks noGrp="1"/>
          </p:cNvSpPr>
          <p:nvPr>
            <p:ph idx="1" hasCustomPrompt="1"/>
          </p:nvPr>
        </p:nvSpPr>
        <p:spPr>
          <a:xfrm>
            <a:off x="1484730" y="1312596"/>
            <a:ext cx="5035161" cy="8008000"/>
          </a:xfrm>
          <a:prstGeom prst="rect">
            <a:avLst/>
          </a:prstGeom>
        </p:spPr>
        <p:txBody>
          <a:bodyPr lIns="183600" rIns="183600"/>
          <a:lstStyle>
            <a:lvl1pPr marL="457200" indent="-457200" fontAlgn="ctr">
              <a:spcBef>
                <a:spcPts val="0"/>
              </a:spcBef>
              <a:spcAft>
                <a:spcPts val="0"/>
              </a:spcAft>
              <a:buFont typeface="+mj-lt"/>
              <a:buAutoNum type="arabicPeriod"/>
              <a:defRPr sz="2000" b="0" i="0" spc="100" baseline="0">
                <a:solidFill>
                  <a:schemeClr val="tx1"/>
                </a:solidFill>
                <a:latin typeface="HGPGothicE" charset="-128"/>
                <a:ea typeface="HGPGothicE" charset="-128"/>
                <a:cs typeface="HGPGothicE" charset="-128"/>
              </a:defRPr>
            </a:lvl1pPr>
            <a:lvl2pPr marL="609555" indent="0" fontAlgn="ctr">
              <a:spcBef>
                <a:spcPts val="0"/>
              </a:spcBef>
              <a:spcAft>
                <a:spcPts val="0"/>
              </a:spcAft>
              <a:buFontTx/>
              <a:buNone/>
              <a:defRPr sz="2000" b="0" i="0" spc="100">
                <a:solidFill>
                  <a:schemeClr val="tx1"/>
                </a:solidFill>
                <a:latin typeface="HGPGothicE" charset="-128"/>
                <a:ea typeface="HGPGothicE" charset="-128"/>
                <a:cs typeface="HGPGothicE" charset="-128"/>
              </a:defRPr>
            </a:lvl2pPr>
            <a:lvl3pPr marL="1219108" indent="0" fontAlgn="ctr">
              <a:spcBef>
                <a:spcPts val="0"/>
              </a:spcBef>
              <a:spcAft>
                <a:spcPts val="0"/>
              </a:spcAft>
              <a:buFontTx/>
              <a:buNone/>
              <a:defRPr sz="2000" b="0" i="0" spc="100">
                <a:solidFill>
                  <a:schemeClr val="tx1"/>
                </a:solidFill>
                <a:latin typeface="HGPGothicE" charset="-128"/>
                <a:ea typeface="HGPGothicE" charset="-128"/>
                <a:cs typeface="HGPGothicE" charset="-128"/>
              </a:defRPr>
            </a:lvl3pPr>
            <a:lvl4pPr marL="1828664" indent="0">
              <a:buFontTx/>
              <a:buNone/>
              <a:defRPr>
                <a:solidFill>
                  <a:schemeClr val="tx2"/>
                </a:solidFill>
              </a:defRPr>
            </a:lvl4pPr>
            <a:lvl5pPr marL="2438218" indent="0">
              <a:buFontTx/>
              <a:buNone/>
              <a:defRPr>
                <a:solidFill>
                  <a:schemeClr val="tx2"/>
                </a:solidFill>
              </a:defRPr>
            </a:lvl5pPr>
          </a:lstStyle>
          <a:p>
            <a:pPr lvl="0"/>
            <a:r>
              <a:rPr kumimoji="1" lang="ja-JP" altLang="en-US" dirty="0"/>
              <a:t>目次を入力</a:t>
            </a:r>
          </a:p>
        </p:txBody>
      </p:sp>
      <p:sp>
        <p:nvSpPr>
          <p:cNvPr id="10" name="テキスト プレースホルダー 9"/>
          <p:cNvSpPr>
            <a:spLocks noGrp="1"/>
          </p:cNvSpPr>
          <p:nvPr>
            <p:ph type="body" sz="quarter" idx="10" hasCustomPrompt="1"/>
          </p:nvPr>
        </p:nvSpPr>
        <p:spPr>
          <a:xfrm>
            <a:off x="119207" y="2524"/>
            <a:ext cx="6631365" cy="1055599"/>
          </a:xfrm>
          <a:prstGeom prst="rect">
            <a:avLst/>
          </a:prstGeom>
        </p:spPr>
        <p:txBody>
          <a:bodyPr anchor="ctr" anchorCtr="0">
            <a:normAutofit/>
          </a:bodyPr>
          <a:lstStyle>
            <a:lvl1pPr marL="0" indent="0">
              <a:buFontTx/>
              <a:buNone/>
              <a:defRPr sz="2400" baseline="0">
                <a:solidFill>
                  <a:schemeClr val="tx1"/>
                </a:solidFill>
                <a:latin typeface="+mj-ea"/>
                <a:ea typeface="+mj-ea"/>
              </a:defRPr>
            </a:lvl1pPr>
          </a:lstStyle>
          <a:p>
            <a:pPr marL="226468" marR="0" lvl="0" indent="-226468" algn="l" defTabSz="609555" rtl="0" eaLnBrk="1" fontAlgn="base" latinLnBrk="0" hangingPunct="1">
              <a:lnSpc>
                <a:spcPct val="100000"/>
              </a:lnSpc>
              <a:spcBef>
                <a:spcPct val="20000"/>
              </a:spcBef>
              <a:spcAft>
                <a:spcPct val="0"/>
              </a:spcAft>
              <a:buClrTx/>
              <a:buSzTx/>
              <a:buFont typeface="Arial" pitchFamily="34" charset="0"/>
              <a:buNone/>
              <a:tabLst/>
              <a:defRPr/>
            </a:pPr>
            <a:r>
              <a:rPr kumimoji="1" lang="ja-JP" altLang="en-US"/>
              <a:t>［目次］</a:t>
            </a:r>
            <a:endParaRPr kumimoji="1" lang="ja-JP" altLang="en-US" dirty="0"/>
          </a:p>
        </p:txBody>
      </p:sp>
      <p:sp>
        <p:nvSpPr>
          <p:cNvPr id="12" name="TextBox 16"/>
          <p:cNvSpPr txBox="1"/>
          <p:nvPr userDrawn="1"/>
        </p:nvSpPr>
        <p:spPr>
          <a:xfrm>
            <a:off x="3196997" y="9463252"/>
            <a:ext cx="464006" cy="184666"/>
          </a:xfrm>
          <a:prstGeom prst="rect">
            <a:avLst/>
          </a:prstGeom>
          <a:noFill/>
        </p:spPr>
        <p:txBody>
          <a:bodyPr wrap="square" tIns="0" bIns="0">
            <a:spAutoFit/>
          </a:bodyPr>
          <a:lstStyle/>
          <a:p>
            <a:pPr algn="ctr" fontAlgn="auto">
              <a:spcBef>
                <a:spcPts val="0"/>
              </a:spcBef>
              <a:spcAft>
                <a:spcPts val="0"/>
              </a:spcAft>
              <a:defRPr/>
            </a:pPr>
            <a:fld id="{0F9AC1C8-10F2-4A77-9A6E-9375F974715F}" type="slidenum">
              <a:rPr lang="en-US" sz="1200" b="0" i="0">
                <a:solidFill>
                  <a:schemeClr val="tx1"/>
                </a:solidFill>
                <a:latin typeface="HGPGothicE" charset="-128"/>
                <a:ea typeface="HGPGothicE" charset="-128"/>
                <a:cs typeface="HGPGothicE" charset="-128"/>
              </a:rPr>
              <a:pPr algn="ctr" fontAlgn="auto">
                <a:spcBef>
                  <a:spcPts val="0"/>
                </a:spcBef>
                <a:spcAft>
                  <a:spcPts val="0"/>
                </a:spcAft>
                <a:defRPr/>
              </a:pPr>
              <a:t>‹#›</a:t>
            </a:fld>
            <a:endParaRPr lang="en-US" sz="1200" b="0" i="0" dirty="0">
              <a:solidFill>
                <a:schemeClr val="tx1"/>
              </a:solidFill>
              <a:latin typeface="HGPGothicE" charset="-128"/>
              <a:ea typeface="HGPGothicE" charset="-128"/>
              <a:cs typeface="HGPGothicE" charset="-128"/>
            </a:endParaRPr>
          </a:p>
        </p:txBody>
      </p:sp>
    </p:spTree>
    <p:extLst>
      <p:ext uri="{BB962C8B-B14F-4D97-AF65-F5344CB8AC3E}">
        <p14:creationId xmlns:p14="http://schemas.microsoft.com/office/powerpoint/2010/main" val="41077475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中扉">
    <p:bg>
      <p:bgPr>
        <a:solidFill>
          <a:srgbClr val="E1EEF0"/>
        </a:solidFill>
        <a:effectLst/>
      </p:bgPr>
    </p:bg>
    <p:spTree>
      <p:nvGrpSpPr>
        <p:cNvPr id="1" name=""/>
        <p:cNvGrpSpPr/>
        <p:nvPr/>
      </p:nvGrpSpPr>
      <p:grpSpPr>
        <a:xfrm>
          <a:off x="0" y="0"/>
          <a:ext cx="0" cy="0"/>
          <a:chOff x="0" y="0"/>
          <a:chExt cx="0" cy="0"/>
        </a:xfrm>
      </p:grpSpPr>
      <p:sp>
        <p:nvSpPr>
          <p:cNvPr id="7" name="タイトル 1"/>
          <p:cNvSpPr>
            <a:spLocks noGrp="1"/>
          </p:cNvSpPr>
          <p:nvPr>
            <p:ph type="title" hasCustomPrompt="1"/>
          </p:nvPr>
        </p:nvSpPr>
        <p:spPr>
          <a:xfrm>
            <a:off x="1071692" y="1312596"/>
            <a:ext cx="4700337" cy="6373435"/>
          </a:xfrm>
          <a:prstGeom prst="rect">
            <a:avLst/>
          </a:prstGeom>
        </p:spPr>
        <p:txBody>
          <a:bodyPr anchor="ctr" anchorCtr="1">
            <a:normAutofit/>
          </a:bodyPr>
          <a:lstStyle>
            <a:lvl1pPr algn="ctr">
              <a:defRPr sz="2400" spc="200" baseline="0">
                <a:solidFill>
                  <a:schemeClr val="tx1"/>
                </a:solidFill>
              </a:defRPr>
            </a:lvl1pPr>
          </a:lstStyle>
          <a:p>
            <a:r>
              <a:rPr kumimoji="1" lang="ja-JP" altLang="en-US" dirty="0"/>
              <a:t>［中扉］</a:t>
            </a:r>
          </a:p>
        </p:txBody>
      </p:sp>
      <p:sp>
        <p:nvSpPr>
          <p:cNvPr id="14" name="TextBox 16"/>
          <p:cNvSpPr txBox="1"/>
          <p:nvPr userDrawn="1"/>
        </p:nvSpPr>
        <p:spPr>
          <a:xfrm>
            <a:off x="3208047" y="9463252"/>
            <a:ext cx="464006" cy="184666"/>
          </a:xfrm>
          <a:prstGeom prst="rect">
            <a:avLst/>
          </a:prstGeom>
          <a:noFill/>
        </p:spPr>
        <p:txBody>
          <a:bodyPr wrap="square" tIns="0" bIns="0">
            <a:spAutoFit/>
          </a:bodyPr>
          <a:lstStyle/>
          <a:p>
            <a:pPr algn="ctr" fontAlgn="auto">
              <a:spcBef>
                <a:spcPts val="0"/>
              </a:spcBef>
              <a:spcAft>
                <a:spcPts val="0"/>
              </a:spcAft>
              <a:defRPr/>
            </a:pPr>
            <a:fld id="{0F9AC1C8-10F2-4A77-9A6E-9375F974715F}" type="slidenum">
              <a:rPr lang="en-US" sz="1200" b="0" i="0">
                <a:solidFill>
                  <a:schemeClr val="bg1"/>
                </a:solidFill>
                <a:latin typeface="HGPGothicE" charset="-128"/>
                <a:ea typeface="HGPGothicE" charset="-128"/>
                <a:cs typeface="HGPGothicE" charset="-128"/>
              </a:rPr>
              <a:pPr algn="ctr" fontAlgn="auto">
                <a:spcBef>
                  <a:spcPts val="0"/>
                </a:spcBef>
                <a:spcAft>
                  <a:spcPts val="0"/>
                </a:spcAft>
                <a:defRPr/>
              </a:pPr>
              <a:t>‹#›</a:t>
            </a:fld>
            <a:endParaRPr lang="en-US" sz="1200" b="0" i="0" dirty="0">
              <a:solidFill>
                <a:schemeClr val="bg1"/>
              </a:solidFill>
              <a:latin typeface="HGPGothicE" charset="-128"/>
              <a:ea typeface="HGPGothicE" charset="-128"/>
              <a:cs typeface="HGPGothicE" charset="-128"/>
            </a:endParaRPr>
          </a:p>
        </p:txBody>
      </p:sp>
    </p:spTree>
    <p:extLst>
      <p:ext uri="{BB962C8B-B14F-4D97-AF65-F5344CB8AC3E}">
        <p14:creationId xmlns:p14="http://schemas.microsoft.com/office/powerpoint/2010/main" val="28490372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タイトルとコンテンツA">
    <p:spTree>
      <p:nvGrpSpPr>
        <p:cNvPr id="1" name=""/>
        <p:cNvGrpSpPr/>
        <p:nvPr/>
      </p:nvGrpSpPr>
      <p:grpSpPr>
        <a:xfrm>
          <a:off x="0" y="0"/>
          <a:ext cx="0" cy="0"/>
          <a:chOff x="0" y="0"/>
          <a:chExt cx="0" cy="0"/>
        </a:xfrm>
      </p:grpSpPr>
      <p:sp>
        <p:nvSpPr>
          <p:cNvPr id="4" name="コンテンツ プレースホルダー 2"/>
          <p:cNvSpPr>
            <a:spLocks noGrp="1"/>
          </p:cNvSpPr>
          <p:nvPr>
            <p:ph idx="1" hasCustomPrompt="1"/>
          </p:nvPr>
        </p:nvSpPr>
        <p:spPr>
          <a:xfrm>
            <a:off x="327789" y="1312596"/>
            <a:ext cx="6192102" cy="7592592"/>
          </a:xfrm>
          <a:prstGeom prst="rect">
            <a:avLst/>
          </a:prstGeom>
        </p:spPr>
        <p:txBody>
          <a:bodyPr lIns="90000"/>
          <a:lstStyle>
            <a:lvl1pPr marL="0" indent="0" fontAlgn="ctr">
              <a:spcBef>
                <a:spcPts val="0"/>
              </a:spcBef>
              <a:buFont typeface="Arial" charset="0"/>
              <a:buNone/>
              <a:defRPr sz="2000" b="0" i="0" spc="100" baseline="0">
                <a:solidFill>
                  <a:schemeClr val="tx1"/>
                </a:solidFill>
                <a:latin typeface="HGPGothicE" charset="-128"/>
                <a:ea typeface="HGPGothicE" charset="-128"/>
                <a:cs typeface="HGPGothicE" charset="-128"/>
              </a:defRPr>
            </a:lvl1pPr>
            <a:lvl2pPr marL="609555" indent="0" fontAlgn="ctr">
              <a:spcBef>
                <a:spcPts val="0"/>
              </a:spcBef>
              <a:buFont typeface="Arial" charset="0"/>
              <a:buNone/>
              <a:defRPr sz="2000" b="0" i="0" spc="100">
                <a:solidFill>
                  <a:schemeClr val="tx1"/>
                </a:solidFill>
                <a:latin typeface="HGPGothicE" charset="-128"/>
                <a:ea typeface="HGPGothicE" charset="-128"/>
                <a:cs typeface="HGPGothicE" charset="-128"/>
              </a:defRPr>
            </a:lvl2pPr>
            <a:lvl3pPr marL="1219108" indent="0" fontAlgn="ctr">
              <a:spcBef>
                <a:spcPts val="0"/>
              </a:spcBef>
              <a:buFont typeface="Arial" charset="0"/>
              <a:buNone/>
              <a:defRPr sz="2000" b="0" i="0" spc="100">
                <a:solidFill>
                  <a:schemeClr val="tx1"/>
                </a:solidFill>
                <a:latin typeface="HGPGothicE" charset="-128"/>
                <a:ea typeface="HGPGothicE" charset="-128"/>
                <a:cs typeface="HGPGothicE" charset="-128"/>
              </a:defRPr>
            </a:lvl3pPr>
            <a:lvl4pPr marL="1828664" indent="0">
              <a:buFontTx/>
              <a:buNone/>
              <a:defRPr>
                <a:solidFill>
                  <a:schemeClr val="tx2"/>
                </a:solidFill>
              </a:defRPr>
            </a:lvl4pPr>
            <a:lvl5pPr marL="2438218" indent="0">
              <a:buFontTx/>
              <a:buNone/>
              <a:defRPr>
                <a:solidFill>
                  <a:schemeClr val="tx2"/>
                </a:solidFill>
              </a:defRPr>
            </a:lvl5pPr>
          </a:lstStyle>
          <a:p>
            <a:pPr lvl="0"/>
            <a:r>
              <a:rPr kumimoji="1" lang="ja-JP" altLang="en-US" dirty="0"/>
              <a:t>テキストの入力</a:t>
            </a:r>
          </a:p>
        </p:txBody>
      </p:sp>
      <p:sp>
        <p:nvSpPr>
          <p:cNvPr id="5" name="テキスト プレースホルダー 9"/>
          <p:cNvSpPr>
            <a:spLocks noGrp="1"/>
          </p:cNvSpPr>
          <p:nvPr>
            <p:ph type="body" sz="quarter" idx="10" hasCustomPrompt="1"/>
          </p:nvPr>
        </p:nvSpPr>
        <p:spPr>
          <a:xfrm>
            <a:off x="119207" y="4192"/>
            <a:ext cx="6625475" cy="1040000"/>
          </a:xfrm>
          <a:prstGeom prst="rect">
            <a:avLst/>
          </a:prstGeom>
        </p:spPr>
        <p:txBody>
          <a:bodyPr tIns="108000" anchor="ctr" anchorCtr="0">
            <a:normAutofit/>
          </a:bodyPr>
          <a:lstStyle>
            <a:lvl1pPr marL="0" indent="0">
              <a:buFont typeface="+mj-lt"/>
              <a:buNone/>
              <a:defRPr sz="2400" baseline="0">
                <a:solidFill>
                  <a:schemeClr val="accent2"/>
                </a:solidFill>
                <a:latin typeface="+mj-ea"/>
                <a:ea typeface="+mj-ea"/>
              </a:defRPr>
            </a:lvl1pPr>
          </a:lstStyle>
          <a:p>
            <a:pPr marL="226468" marR="0" lvl="0" indent="-226468" algn="l" defTabSz="609555" rtl="0" eaLnBrk="1" fontAlgn="base" latinLnBrk="0" hangingPunct="1">
              <a:lnSpc>
                <a:spcPct val="100000"/>
              </a:lnSpc>
              <a:spcBef>
                <a:spcPct val="20000"/>
              </a:spcBef>
              <a:spcAft>
                <a:spcPct val="0"/>
              </a:spcAft>
              <a:buClrTx/>
              <a:buSzTx/>
              <a:tabLst/>
              <a:defRPr/>
            </a:pPr>
            <a:r>
              <a:rPr kumimoji="1" lang="ja-JP" altLang="en-US"/>
              <a:t>［タイトル］</a:t>
            </a:r>
            <a:endParaRPr kumimoji="1" lang="ja-JP" altLang="en-US" dirty="0"/>
          </a:p>
        </p:txBody>
      </p:sp>
    </p:spTree>
    <p:extLst>
      <p:ext uri="{BB962C8B-B14F-4D97-AF65-F5344CB8AC3E}">
        <p14:creationId xmlns:p14="http://schemas.microsoft.com/office/powerpoint/2010/main" val="31347138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タイトルとコンテンツB">
    <p:spTree>
      <p:nvGrpSpPr>
        <p:cNvPr id="1" name=""/>
        <p:cNvGrpSpPr/>
        <p:nvPr/>
      </p:nvGrpSpPr>
      <p:grpSpPr>
        <a:xfrm>
          <a:off x="0" y="0"/>
          <a:ext cx="0" cy="0"/>
          <a:chOff x="0" y="0"/>
          <a:chExt cx="0" cy="0"/>
        </a:xfrm>
      </p:grpSpPr>
      <p:sp>
        <p:nvSpPr>
          <p:cNvPr id="5" name="Rectangle 20"/>
          <p:cNvSpPr/>
          <p:nvPr userDrawn="1"/>
        </p:nvSpPr>
        <p:spPr>
          <a:xfrm>
            <a:off x="0" y="0"/>
            <a:ext cx="6858000" cy="720000"/>
          </a:xfrm>
          <a:prstGeom prst="rect">
            <a:avLst/>
          </a:prstGeom>
          <a:solidFill>
            <a:srgbClr val="E1EEF0"/>
          </a:solidFill>
          <a:ln>
            <a:noFill/>
          </a:ln>
          <a:effectLst/>
        </p:spPr>
        <p:style>
          <a:lnRef idx="1">
            <a:schemeClr val="accent1"/>
          </a:lnRef>
          <a:fillRef idx="3">
            <a:schemeClr val="accent1"/>
          </a:fillRef>
          <a:effectRef idx="2">
            <a:schemeClr val="accent1"/>
          </a:effectRef>
          <a:fontRef idx="minor">
            <a:schemeClr val="lt1"/>
          </a:fontRef>
        </p:style>
        <p:txBody>
          <a:bodyPr lIns="84024" tIns="42012" rIns="84024" bIns="42012" rtlCol="0" anchor="ctr">
            <a:normAutofit/>
          </a:bodyPr>
          <a:lstStyle/>
          <a:p>
            <a:pPr algn="ctr"/>
            <a:endParaRPr lang="en-US" dirty="0">
              <a:solidFill>
                <a:schemeClr val="tx1"/>
              </a:solidFill>
            </a:endParaRPr>
          </a:p>
        </p:txBody>
      </p:sp>
      <p:sp>
        <p:nvSpPr>
          <p:cNvPr id="6" name="テキスト プレースホルダー 9"/>
          <p:cNvSpPr>
            <a:spLocks noGrp="1"/>
          </p:cNvSpPr>
          <p:nvPr>
            <p:ph type="body" sz="quarter" idx="10" hasCustomPrompt="1"/>
          </p:nvPr>
        </p:nvSpPr>
        <p:spPr>
          <a:xfrm>
            <a:off x="119207" y="4192"/>
            <a:ext cx="6625475" cy="720000"/>
          </a:xfrm>
          <a:prstGeom prst="rect">
            <a:avLst/>
          </a:prstGeom>
        </p:spPr>
        <p:txBody>
          <a:bodyPr tIns="108000" anchor="ctr" anchorCtr="0">
            <a:normAutofit/>
          </a:bodyPr>
          <a:lstStyle>
            <a:lvl1pPr marL="0" indent="0">
              <a:buFont typeface="+mj-lt"/>
              <a:buNone/>
              <a:defRPr sz="24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pPr marL="226468" marR="0" lvl="0" indent="-226468" algn="l" defTabSz="609555" rtl="0" eaLnBrk="1" fontAlgn="base" latinLnBrk="0" hangingPunct="1">
              <a:lnSpc>
                <a:spcPct val="100000"/>
              </a:lnSpc>
              <a:spcBef>
                <a:spcPct val="20000"/>
              </a:spcBef>
              <a:spcAft>
                <a:spcPct val="0"/>
              </a:spcAft>
              <a:buClrTx/>
              <a:buSzTx/>
              <a:tabLst/>
              <a:defRPr/>
            </a:pPr>
            <a:r>
              <a:rPr kumimoji="1" lang="ja-JP" altLang="en-US" dirty="0"/>
              <a:t>［タイトル］</a:t>
            </a:r>
          </a:p>
        </p:txBody>
      </p:sp>
      <p:sp>
        <p:nvSpPr>
          <p:cNvPr id="7" name="コンテンツ プレースホルダー 2"/>
          <p:cNvSpPr>
            <a:spLocks noGrp="1"/>
          </p:cNvSpPr>
          <p:nvPr>
            <p:ph idx="1" hasCustomPrompt="1"/>
          </p:nvPr>
        </p:nvSpPr>
        <p:spPr>
          <a:xfrm>
            <a:off x="327789" y="914400"/>
            <a:ext cx="6192102" cy="7990788"/>
          </a:xfrm>
          <a:prstGeom prst="rect">
            <a:avLst/>
          </a:prstGeom>
        </p:spPr>
        <p:txBody>
          <a:bodyPr lIns="90000"/>
          <a:lstStyle>
            <a:lvl1pPr marL="0" indent="0" fontAlgn="ctr">
              <a:spcBef>
                <a:spcPts val="0"/>
              </a:spcBef>
              <a:buFont typeface="Arial" charset="0"/>
              <a:buNone/>
              <a:defRPr sz="2000" b="0" i="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fontAlgn="ctr">
              <a:spcBef>
                <a:spcPts val="0"/>
              </a:spcBef>
              <a:buFont typeface="Arial" charset="0"/>
              <a:buNone/>
              <a:defRPr sz="2000" b="0" i="0" spc="100">
                <a:solidFill>
                  <a:schemeClr val="tx1"/>
                </a:solidFill>
                <a:latin typeface="HGPGothicE" charset="-128"/>
                <a:ea typeface="HGPGothicE" charset="-128"/>
                <a:cs typeface="HGPGothicE" charset="-128"/>
              </a:defRPr>
            </a:lvl2pPr>
            <a:lvl3pPr marL="1219108" indent="0" fontAlgn="ctr">
              <a:spcBef>
                <a:spcPts val="0"/>
              </a:spcBef>
              <a:buFont typeface="Arial" charset="0"/>
              <a:buNone/>
              <a:defRPr sz="2000" b="0" i="0" spc="100">
                <a:solidFill>
                  <a:schemeClr val="tx1"/>
                </a:solidFill>
                <a:latin typeface="HGPGothicE" charset="-128"/>
                <a:ea typeface="HGPGothicE" charset="-128"/>
                <a:cs typeface="HGPGothicE" charset="-128"/>
              </a:defRPr>
            </a:lvl3pPr>
            <a:lvl4pPr marL="1828664" indent="0">
              <a:buFontTx/>
              <a:buNone/>
              <a:defRPr>
                <a:solidFill>
                  <a:schemeClr val="tx2"/>
                </a:solidFill>
              </a:defRPr>
            </a:lvl4pPr>
            <a:lvl5pPr marL="2438218" indent="0">
              <a:buFontTx/>
              <a:buNone/>
              <a:defRPr>
                <a:solidFill>
                  <a:schemeClr val="tx2"/>
                </a:solidFill>
              </a:defRPr>
            </a:lvl5pPr>
          </a:lstStyle>
          <a:p>
            <a:pPr lvl="0"/>
            <a:r>
              <a:rPr kumimoji="1" lang="ja-JP" altLang="en-US" dirty="0"/>
              <a:t>テキストの入力</a:t>
            </a:r>
          </a:p>
        </p:txBody>
      </p:sp>
    </p:spTree>
    <p:extLst>
      <p:ext uri="{BB962C8B-B14F-4D97-AF65-F5344CB8AC3E}">
        <p14:creationId xmlns:p14="http://schemas.microsoft.com/office/powerpoint/2010/main" val="37875636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タイトルとコンテンツB">
    <p:spTree>
      <p:nvGrpSpPr>
        <p:cNvPr id="1" name=""/>
        <p:cNvGrpSpPr/>
        <p:nvPr/>
      </p:nvGrpSpPr>
      <p:grpSpPr>
        <a:xfrm>
          <a:off x="0" y="0"/>
          <a:ext cx="0" cy="0"/>
          <a:chOff x="0" y="0"/>
          <a:chExt cx="0" cy="0"/>
        </a:xfrm>
      </p:grpSpPr>
      <p:sp>
        <p:nvSpPr>
          <p:cNvPr id="5" name="Rectangle 20"/>
          <p:cNvSpPr/>
          <p:nvPr userDrawn="1"/>
        </p:nvSpPr>
        <p:spPr>
          <a:xfrm>
            <a:off x="0" y="0"/>
            <a:ext cx="6858000" cy="360000"/>
          </a:xfrm>
          <a:prstGeom prst="rect">
            <a:avLst/>
          </a:prstGeom>
          <a:solidFill>
            <a:srgbClr val="E1EEF0"/>
          </a:solidFill>
          <a:ln>
            <a:noFill/>
          </a:ln>
          <a:effectLst/>
        </p:spPr>
        <p:style>
          <a:lnRef idx="1">
            <a:schemeClr val="accent1"/>
          </a:lnRef>
          <a:fillRef idx="3">
            <a:schemeClr val="accent1"/>
          </a:fillRef>
          <a:effectRef idx="2">
            <a:schemeClr val="accent1"/>
          </a:effectRef>
          <a:fontRef idx="minor">
            <a:schemeClr val="lt1"/>
          </a:fontRef>
        </p:style>
        <p:txBody>
          <a:bodyPr lIns="84024" tIns="42012" rIns="84024" bIns="42012" rtlCol="0" anchor="ctr">
            <a:normAutofit lnSpcReduction="10000"/>
          </a:bodyPr>
          <a:lstStyle/>
          <a:p>
            <a:pPr algn="ctr"/>
            <a:endParaRPr lang="en-US" dirty="0">
              <a:solidFill>
                <a:schemeClr val="tx1"/>
              </a:solidFill>
            </a:endParaRPr>
          </a:p>
        </p:txBody>
      </p:sp>
      <p:sp>
        <p:nvSpPr>
          <p:cNvPr id="7" name="コンテンツ プレースホルダー 2"/>
          <p:cNvSpPr>
            <a:spLocks noGrp="1"/>
          </p:cNvSpPr>
          <p:nvPr>
            <p:ph idx="1" hasCustomPrompt="1"/>
          </p:nvPr>
        </p:nvSpPr>
        <p:spPr>
          <a:xfrm>
            <a:off x="327789" y="914400"/>
            <a:ext cx="6192102" cy="7990788"/>
          </a:xfrm>
          <a:prstGeom prst="rect">
            <a:avLst/>
          </a:prstGeom>
        </p:spPr>
        <p:txBody>
          <a:bodyPr lIns="90000"/>
          <a:lstStyle>
            <a:lvl1pPr marL="0" indent="0" fontAlgn="ctr">
              <a:spcBef>
                <a:spcPts val="0"/>
              </a:spcBef>
              <a:buFont typeface="Arial" charset="0"/>
              <a:buNone/>
              <a:defRPr sz="2000" b="0" i="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fontAlgn="ctr">
              <a:spcBef>
                <a:spcPts val="0"/>
              </a:spcBef>
              <a:buFont typeface="Arial" charset="0"/>
              <a:buNone/>
              <a:defRPr sz="2000" b="0" i="0" spc="100">
                <a:solidFill>
                  <a:schemeClr val="tx1"/>
                </a:solidFill>
                <a:latin typeface="HGPGothicE" charset="-128"/>
                <a:ea typeface="HGPGothicE" charset="-128"/>
                <a:cs typeface="HGPGothicE" charset="-128"/>
              </a:defRPr>
            </a:lvl2pPr>
            <a:lvl3pPr marL="1219108" indent="0" fontAlgn="ctr">
              <a:spcBef>
                <a:spcPts val="0"/>
              </a:spcBef>
              <a:buFont typeface="Arial" charset="0"/>
              <a:buNone/>
              <a:defRPr sz="2000" b="0" i="0" spc="100">
                <a:solidFill>
                  <a:schemeClr val="tx1"/>
                </a:solidFill>
                <a:latin typeface="HGPGothicE" charset="-128"/>
                <a:ea typeface="HGPGothicE" charset="-128"/>
                <a:cs typeface="HGPGothicE" charset="-128"/>
              </a:defRPr>
            </a:lvl3pPr>
            <a:lvl4pPr marL="1828664" indent="0">
              <a:buFontTx/>
              <a:buNone/>
              <a:defRPr>
                <a:solidFill>
                  <a:schemeClr val="tx2"/>
                </a:solidFill>
              </a:defRPr>
            </a:lvl4pPr>
            <a:lvl5pPr marL="2438218" indent="0">
              <a:buFontTx/>
              <a:buNone/>
              <a:defRPr>
                <a:solidFill>
                  <a:schemeClr val="tx2"/>
                </a:solidFill>
              </a:defRPr>
            </a:lvl5pPr>
          </a:lstStyle>
          <a:p>
            <a:pPr lvl="0"/>
            <a:r>
              <a:rPr kumimoji="1" lang="ja-JP" altLang="en-US" dirty="0"/>
              <a:t>テキストの入力</a:t>
            </a:r>
          </a:p>
        </p:txBody>
      </p:sp>
    </p:spTree>
    <p:extLst>
      <p:ext uri="{BB962C8B-B14F-4D97-AF65-F5344CB8AC3E}">
        <p14:creationId xmlns:p14="http://schemas.microsoft.com/office/powerpoint/2010/main" val="39784750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タイトルとコンテンツC">
    <p:bg>
      <p:bgPr>
        <a:solidFill>
          <a:schemeClr val="tx1">
            <a:lumMod val="50000"/>
          </a:schemeClr>
        </a:solidFill>
        <a:effectLst/>
      </p:bgPr>
    </p:bg>
    <p:spTree>
      <p:nvGrpSpPr>
        <p:cNvPr id="1" name=""/>
        <p:cNvGrpSpPr/>
        <p:nvPr/>
      </p:nvGrpSpPr>
      <p:grpSpPr>
        <a:xfrm>
          <a:off x="0" y="0"/>
          <a:ext cx="0" cy="0"/>
          <a:chOff x="0" y="0"/>
          <a:chExt cx="0" cy="0"/>
        </a:xfrm>
      </p:grpSpPr>
      <p:sp>
        <p:nvSpPr>
          <p:cNvPr id="12" name="コンテンツ プレースホルダー 2"/>
          <p:cNvSpPr>
            <a:spLocks noGrp="1"/>
          </p:cNvSpPr>
          <p:nvPr>
            <p:ph idx="10" hasCustomPrompt="1"/>
          </p:nvPr>
        </p:nvSpPr>
        <p:spPr>
          <a:xfrm>
            <a:off x="1959162" y="4120908"/>
            <a:ext cx="2940355" cy="1196147"/>
          </a:xfrm>
          <a:prstGeom prst="rect">
            <a:avLst/>
          </a:prstGeom>
          <a:ln w="38100">
            <a:solidFill>
              <a:schemeClr val="bg1"/>
            </a:solidFill>
            <a:prstDash val="sysDot"/>
          </a:ln>
        </p:spPr>
        <p:txBody>
          <a:bodyPr lIns="90000" anchor="ctr" anchorCtr="1"/>
          <a:lstStyle>
            <a:lvl1pPr marL="0" indent="0" fontAlgn="ctr">
              <a:spcBef>
                <a:spcPts val="0"/>
              </a:spcBef>
              <a:buFontTx/>
              <a:buNone/>
              <a:defRPr sz="1800" b="0" i="0" spc="79" baseline="0">
                <a:solidFill>
                  <a:schemeClr val="bg1"/>
                </a:solidFill>
                <a:latin typeface="HGPGothicE" charset="-128"/>
                <a:ea typeface="HGPGothicE" charset="-128"/>
                <a:cs typeface="HGPGothicE" charset="-128"/>
              </a:defRPr>
            </a:lvl1pPr>
            <a:lvl2pPr marL="484862" indent="0" fontAlgn="ctr">
              <a:spcBef>
                <a:spcPts val="0"/>
              </a:spcBef>
              <a:buFontTx/>
              <a:buNone/>
              <a:defRPr sz="1800" b="0" i="0" spc="79">
                <a:solidFill>
                  <a:schemeClr val="bg1"/>
                </a:solidFill>
                <a:latin typeface="HGPGothicE" charset="-128"/>
                <a:ea typeface="HGPGothicE" charset="-128"/>
                <a:cs typeface="HGPGothicE" charset="-128"/>
              </a:defRPr>
            </a:lvl2pPr>
            <a:lvl3pPr marL="969724" indent="0" fontAlgn="ctr">
              <a:spcBef>
                <a:spcPts val="0"/>
              </a:spcBef>
              <a:buFontTx/>
              <a:buNone/>
              <a:defRPr sz="1800" b="0" i="0" spc="79">
                <a:solidFill>
                  <a:schemeClr val="bg1"/>
                </a:solidFill>
                <a:latin typeface="HGPGothicE" charset="-128"/>
                <a:ea typeface="HGPGothicE" charset="-128"/>
                <a:cs typeface="HGPGothicE" charset="-128"/>
              </a:defRPr>
            </a:lvl3pPr>
            <a:lvl4pPr marL="1454588" indent="0">
              <a:buFontTx/>
              <a:buNone/>
              <a:defRPr>
                <a:solidFill>
                  <a:schemeClr val="tx2"/>
                </a:solidFill>
              </a:defRPr>
            </a:lvl4pPr>
            <a:lvl5pPr marL="1939450" indent="0">
              <a:buFontTx/>
              <a:buNone/>
              <a:defRPr>
                <a:solidFill>
                  <a:schemeClr val="tx2"/>
                </a:solidFill>
              </a:defRPr>
            </a:lvl5pPr>
          </a:lstStyle>
          <a:p>
            <a:pPr algn="ctr"/>
            <a:r>
              <a:rPr lang="ja-JP" altLang="en-US" sz="1800" spc="200">
                <a:solidFill>
                  <a:srgbClr val="FFFFFF"/>
                </a:solidFill>
                <a:latin typeface="HGPGothicE" charset="-128"/>
                <a:ea typeface="HGPGothicE" charset="-128"/>
                <a:cs typeface="HGPGothicE" charset="-128"/>
              </a:rPr>
              <a:t>写真</a:t>
            </a:r>
            <a:r>
              <a:rPr lang="en-US" altLang="ja-JP" sz="1800" spc="200">
                <a:solidFill>
                  <a:srgbClr val="FFFFFF"/>
                </a:solidFill>
                <a:latin typeface="HGPGothicE" charset="-128"/>
                <a:ea typeface="HGPGothicE" charset="-128"/>
                <a:cs typeface="HGPGothicE" charset="-128"/>
              </a:rPr>
              <a:t>/</a:t>
            </a:r>
            <a:r>
              <a:rPr lang="ja-JP" altLang="en-US" sz="1800" spc="200">
                <a:solidFill>
                  <a:srgbClr val="FFFFFF"/>
                </a:solidFill>
                <a:latin typeface="HGPGothicE" charset="-128"/>
                <a:ea typeface="HGPGothicE" charset="-128"/>
                <a:cs typeface="HGPGothicE" charset="-128"/>
              </a:rPr>
              <a:t>動画を貼付</a:t>
            </a:r>
            <a:endParaRPr lang="ja-JP" altLang="en-US" sz="1800" spc="200" dirty="0">
              <a:solidFill>
                <a:srgbClr val="FFFFFF"/>
              </a:solidFill>
              <a:latin typeface="HGPGothicE" charset="-128"/>
              <a:ea typeface="HGPGothicE" charset="-128"/>
              <a:cs typeface="HGPGothicE" charset="-128"/>
            </a:endParaRPr>
          </a:p>
        </p:txBody>
      </p:sp>
      <p:sp>
        <p:nvSpPr>
          <p:cNvPr id="6" name="TextBox 12"/>
          <p:cNvSpPr txBox="1"/>
          <p:nvPr userDrawn="1"/>
        </p:nvSpPr>
        <p:spPr>
          <a:xfrm>
            <a:off x="160120" y="9523700"/>
            <a:ext cx="1118937" cy="246221"/>
          </a:xfrm>
          <a:prstGeom prst="rect">
            <a:avLst/>
          </a:prstGeom>
          <a:noFill/>
        </p:spPr>
        <p:txBody>
          <a:bodyPr tIns="0" bIns="0">
            <a:spAutoFit/>
          </a:bodyPr>
          <a:lstStyle/>
          <a:p>
            <a:pPr marL="0" marR="0" indent="0" algn="l" defTabSz="609555" rtl="0" eaLnBrk="1" fontAlgn="auto" latinLnBrk="0" hangingPunct="1">
              <a:lnSpc>
                <a:spcPct val="100000"/>
              </a:lnSpc>
              <a:spcBef>
                <a:spcPts val="0"/>
              </a:spcBef>
              <a:spcAft>
                <a:spcPts val="0"/>
              </a:spcAft>
              <a:buClrTx/>
              <a:buSzTx/>
              <a:buFontTx/>
              <a:buNone/>
              <a:tabLst/>
              <a:defRPr/>
            </a:pPr>
            <a:r>
              <a:rPr kumimoji="0" lang="en-US" altLang="ja-JP" sz="800" b="0" i="0" dirty="0">
                <a:solidFill>
                  <a:schemeClr val="bg1"/>
                </a:solidFill>
                <a:latin typeface="HGPGothicE" charset="-128"/>
                <a:ea typeface="HGPGothicE" charset="-128"/>
                <a:cs typeface="Meiryo UI" pitchFamily="50" charset="-128"/>
              </a:rPr>
              <a:t>© 2017 NTT DATA Corporation</a:t>
            </a:r>
          </a:p>
        </p:txBody>
      </p:sp>
      <p:sp>
        <p:nvSpPr>
          <p:cNvPr id="8" name="TextBox 16"/>
          <p:cNvSpPr txBox="1"/>
          <p:nvPr userDrawn="1"/>
        </p:nvSpPr>
        <p:spPr>
          <a:xfrm>
            <a:off x="3208047" y="9463252"/>
            <a:ext cx="464006" cy="184666"/>
          </a:xfrm>
          <a:prstGeom prst="rect">
            <a:avLst/>
          </a:prstGeom>
          <a:noFill/>
        </p:spPr>
        <p:txBody>
          <a:bodyPr wrap="square" tIns="0" bIns="0">
            <a:spAutoFit/>
          </a:bodyPr>
          <a:lstStyle/>
          <a:p>
            <a:pPr algn="ctr" fontAlgn="auto">
              <a:spcBef>
                <a:spcPts val="0"/>
              </a:spcBef>
              <a:spcAft>
                <a:spcPts val="0"/>
              </a:spcAft>
              <a:defRPr/>
            </a:pPr>
            <a:fld id="{0F9AC1C8-10F2-4A77-9A6E-9375F974715F}" type="slidenum">
              <a:rPr lang="en-US" sz="1200" b="0" i="0">
                <a:solidFill>
                  <a:schemeClr val="bg1"/>
                </a:solidFill>
                <a:latin typeface="HGPGothicE" charset="-128"/>
                <a:ea typeface="HGPGothicE" charset="-128"/>
                <a:cs typeface="HGPGothicE" charset="-128"/>
              </a:rPr>
              <a:pPr algn="ctr" fontAlgn="auto">
                <a:spcBef>
                  <a:spcPts val="0"/>
                </a:spcBef>
                <a:spcAft>
                  <a:spcPts val="0"/>
                </a:spcAft>
                <a:defRPr/>
              </a:pPr>
              <a:t>‹#›</a:t>
            </a:fld>
            <a:endParaRPr lang="en-US" sz="1200" b="0" i="0" dirty="0">
              <a:solidFill>
                <a:schemeClr val="bg1"/>
              </a:solidFill>
              <a:latin typeface="HGPGothicE" charset="-128"/>
              <a:ea typeface="HGPGothicE" charset="-128"/>
              <a:cs typeface="HGPGothicE" charset="-128"/>
            </a:endParaRPr>
          </a:p>
        </p:txBody>
      </p:sp>
      <p:pic>
        <p:nvPicPr>
          <p:cNvPr id="10" name="図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871734" y="9394308"/>
            <a:ext cx="815781" cy="427807"/>
          </a:xfrm>
          <a:prstGeom prst="rect">
            <a:avLst/>
          </a:prstGeom>
        </p:spPr>
      </p:pic>
    </p:spTree>
    <p:extLst>
      <p:ext uri="{BB962C8B-B14F-4D97-AF65-F5344CB8AC3E}">
        <p14:creationId xmlns:p14="http://schemas.microsoft.com/office/powerpoint/2010/main" val="4241764114"/>
      </p:ext>
    </p:extLst>
  </p:cSld>
  <p:clrMapOvr>
    <a:masterClrMapping/>
  </p:clrMapOvr>
  <p:extLst>
    <p:ext uri="{DCECCB84-F9BA-43D5-87BE-67443E8EF086}">
      <p15:sldGuideLst xmlns:p15="http://schemas.microsoft.com/office/powerpoint/2012/main">
        <p15:guide id="1" orient="horz" pos="2160">
          <p15:clr>
            <a:srgbClr val="FBAE40"/>
          </p15:clr>
        </p15:guide>
        <p15:guide id="2" pos="312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クロージングロゴ">
    <p:spTree>
      <p:nvGrpSpPr>
        <p:cNvPr id="1" name=""/>
        <p:cNvGrpSpPr/>
        <p:nvPr/>
      </p:nvGrpSpPr>
      <p:grpSpPr>
        <a:xfrm>
          <a:off x="0" y="0"/>
          <a:ext cx="0" cy="0"/>
          <a:chOff x="0" y="0"/>
          <a:chExt cx="0" cy="0"/>
        </a:xfrm>
      </p:grpSpPr>
      <p:pic>
        <p:nvPicPr>
          <p:cNvPr id="7" name="図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4497552"/>
            <a:ext cx="1440118" cy="5408448"/>
          </a:xfrm>
          <a:prstGeom prst="rect">
            <a:avLst/>
          </a:prstGeom>
        </p:spPr>
      </p:pic>
      <p:sp>
        <p:nvSpPr>
          <p:cNvPr id="8" name="TextBox 12"/>
          <p:cNvSpPr txBox="1"/>
          <p:nvPr userDrawn="1"/>
        </p:nvSpPr>
        <p:spPr>
          <a:xfrm>
            <a:off x="5636847" y="9505809"/>
            <a:ext cx="1113726" cy="246221"/>
          </a:xfrm>
          <a:prstGeom prst="rect">
            <a:avLst/>
          </a:prstGeom>
          <a:noFill/>
        </p:spPr>
        <p:txBody>
          <a:bodyPr wrap="square" tIns="0" bIns="0">
            <a:spAutoFit/>
          </a:bodyPr>
          <a:lstStyle/>
          <a:p>
            <a:pPr marL="0" marR="0" indent="0" algn="r" defTabSz="609555" rtl="0" eaLnBrk="1" fontAlgn="auto" latinLnBrk="0" hangingPunct="1">
              <a:lnSpc>
                <a:spcPct val="100000"/>
              </a:lnSpc>
              <a:spcBef>
                <a:spcPts val="0"/>
              </a:spcBef>
              <a:spcAft>
                <a:spcPts val="0"/>
              </a:spcAft>
              <a:buClrTx/>
              <a:buSzTx/>
              <a:buFontTx/>
              <a:buNone/>
              <a:tabLst/>
              <a:defRPr/>
            </a:pPr>
            <a:r>
              <a:rPr kumimoji="0" lang="en-US" altLang="ja-JP" sz="800" b="0" i="0" dirty="0">
                <a:solidFill>
                  <a:schemeClr val="tx1"/>
                </a:solidFill>
                <a:latin typeface="HGPGothicE" charset="-128"/>
                <a:ea typeface="HGPGothicE" charset="-128"/>
                <a:cs typeface="Meiryo UI" pitchFamily="50" charset="-128"/>
              </a:rPr>
              <a:t>© 2017 NTT DATA Corporation</a:t>
            </a:r>
          </a:p>
        </p:txBody>
      </p:sp>
      <p:pic>
        <p:nvPicPr>
          <p:cNvPr id="9" name="図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83664" y="4298800"/>
            <a:ext cx="2490673" cy="1372765"/>
          </a:xfrm>
          <a:prstGeom prst="rect">
            <a:avLst/>
          </a:prstGeom>
        </p:spPr>
      </p:pic>
    </p:spTree>
    <p:extLst>
      <p:ext uri="{BB962C8B-B14F-4D97-AF65-F5344CB8AC3E}">
        <p14:creationId xmlns:p14="http://schemas.microsoft.com/office/powerpoint/2010/main" val="3436474872"/>
      </p:ext>
    </p:extLst>
  </p:cSld>
  <p:clrMapOvr>
    <a:masterClrMapping/>
  </p:clrMapOvr>
  <p:extLst>
    <p:ext uri="{DCECCB84-F9BA-43D5-87BE-67443E8EF086}">
      <p15:sldGuideLst xmlns:p15="http://schemas.microsoft.com/office/powerpoint/2012/main">
        <p15:guide id="1" orient="horz" pos="2160">
          <p15:clr>
            <a:srgbClr val="FBAE40"/>
          </p15:clr>
        </p15:guide>
        <p15:guide id="2" pos="312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1_表紙B(Human Blue ロゴ)">
    <p:spTree>
      <p:nvGrpSpPr>
        <p:cNvPr id="1" name=""/>
        <p:cNvGrpSpPr/>
        <p:nvPr/>
      </p:nvGrpSpPr>
      <p:grpSpPr>
        <a:xfrm>
          <a:off x="0" y="0"/>
          <a:ext cx="0" cy="0"/>
          <a:chOff x="0" y="0"/>
          <a:chExt cx="0" cy="0"/>
        </a:xfrm>
      </p:grpSpPr>
      <p:sp>
        <p:nvSpPr>
          <p:cNvPr id="11" name="正方形/長方形 10"/>
          <p:cNvSpPr/>
          <p:nvPr userDrawn="1"/>
        </p:nvSpPr>
        <p:spPr>
          <a:xfrm>
            <a:off x="1" y="3369591"/>
            <a:ext cx="6858000" cy="3112427"/>
          </a:xfrm>
          <a:prstGeom prst="rect">
            <a:avLst/>
          </a:prstGeom>
          <a:solidFill>
            <a:srgbClr val="E1E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b="0" i="0" dirty="0">
              <a:latin typeface="HGPGothicE" charset="-128"/>
              <a:ea typeface="HGPGothicE" charset="-128"/>
            </a:endParaRPr>
          </a:p>
        </p:txBody>
      </p:sp>
      <p:sp>
        <p:nvSpPr>
          <p:cNvPr id="10" name="Text Placeholder 2"/>
          <p:cNvSpPr>
            <a:spLocks noGrp="1"/>
          </p:cNvSpPr>
          <p:nvPr>
            <p:ph type="body" idx="16" hasCustomPrompt="1"/>
          </p:nvPr>
        </p:nvSpPr>
        <p:spPr>
          <a:xfrm>
            <a:off x="1528316" y="3989875"/>
            <a:ext cx="5290693" cy="1427724"/>
          </a:xfrm>
          <a:prstGeom prst="rect">
            <a:avLst/>
          </a:prstGeom>
          <a:effectLst/>
        </p:spPr>
        <p:txBody>
          <a:bodyPr anchor="t">
            <a:normAutofit/>
          </a:bodyPr>
          <a:lstStyle>
            <a:lvl1pPr marL="0" indent="0" fontAlgn="ctr">
              <a:spcBef>
                <a:spcPts val="0"/>
              </a:spcBef>
              <a:buNone/>
              <a:defRPr sz="2400" b="0" i="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buNone/>
              <a:defRPr sz="1400">
                <a:solidFill>
                  <a:schemeClr val="bg1"/>
                </a:solidFill>
                <a:latin typeface="MS PGothic" charset="-128"/>
                <a:ea typeface="MS PGothic" charset="-128"/>
                <a:cs typeface="MS PGothic" charset="-128"/>
              </a:defRPr>
            </a:lvl2pPr>
            <a:lvl3pPr marL="1219110" indent="0">
              <a:buNone/>
              <a:defRPr sz="1400">
                <a:solidFill>
                  <a:schemeClr val="bg1"/>
                </a:solidFill>
                <a:latin typeface="MS PGothic" charset="-128"/>
                <a:ea typeface="MS PGothic" charset="-128"/>
                <a:cs typeface="MS PGothic" charset="-128"/>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lvl="0"/>
            <a:r>
              <a:rPr lang="ja-JP" altLang="en-US" dirty="0"/>
              <a:t>［タイトル（１</a:t>
            </a:r>
            <a:r>
              <a:rPr lang="en-US" altLang="ja-JP" dirty="0"/>
              <a:t>〜</a:t>
            </a:r>
            <a:r>
              <a:rPr lang="ja-JP" altLang="en-US" dirty="0"/>
              <a:t>３行）］</a:t>
            </a:r>
          </a:p>
        </p:txBody>
      </p:sp>
      <p:sp>
        <p:nvSpPr>
          <p:cNvPr id="8" name="Text Placeholder 2"/>
          <p:cNvSpPr>
            <a:spLocks noGrp="1"/>
          </p:cNvSpPr>
          <p:nvPr>
            <p:ph type="body" idx="17" hasCustomPrompt="1"/>
          </p:nvPr>
        </p:nvSpPr>
        <p:spPr>
          <a:xfrm>
            <a:off x="1528316" y="5511841"/>
            <a:ext cx="5290693" cy="445519"/>
          </a:xfrm>
          <a:prstGeom prst="rect">
            <a:avLst/>
          </a:prstGeom>
          <a:effectLst/>
        </p:spPr>
        <p:txBody>
          <a:bodyPr anchor="t">
            <a:normAutofit/>
          </a:bodyPr>
          <a:lstStyle>
            <a:lvl1pPr marL="0" marR="0" indent="0" algn="l" defTabSz="484862" rtl="0" eaLnBrk="1" fontAlgn="ctr" latinLnBrk="0" hangingPunct="1">
              <a:lnSpc>
                <a:spcPct val="100000"/>
              </a:lnSpc>
              <a:spcBef>
                <a:spcPts val="0"/>
              </a:spcBef>
              <a:spcAft>
                <a:spcPct val="0"/>
              </a:spcAft>
              <a:buClrTx/>
              <a:buSzTx/>
              <a:buFont typeface="Arial" pitchFamily="34" charset="0"/>
              <a:buNone/>
              <a:tabLst/>
              <a:defRPr sz="1800" b="0" i="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buNone/>
              <a:defRPr sz="1400">
                <a:solidFill>
                  <a:schemeClr val="bg1"/>
                </a:solidFill>
                <a:latin typeface="MS PGothic" charset="-128"/>
                <a:ea typeface="MS PGothic" charset="-128"/>
                <a:cs typeface="MS PGothic" charset="-128"/>
              </a:defRPr>
            </a:lvl2pPr>
            <a:lvl3pPr marL="1219110" indent="0">
              <a:buNone/>
              <a:defRPr sz="1400">
                <a:solidFill>
                  <a:schemeClr val="bg1"/>
                </a:solidFill>
                <a:latin typeface="MS PGothic" charset="-128"/>
                <a:ea typeface="MS PGothic" charset="-128"/>
                <a:cs typeface="MS PGothic" charset="-128"/>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marL="0" marR="0" lvl="0" indent="0" algn="l" defTabSz="484862" rtl="0" eaLnBrk="1" fontAlgn="ctr" latinLnBrk="0" hangingPunct="1">
              <a:lnSpc>
                <a:spcPct val="100000"/>
              </a:lnSpc>
              <a:spcBef>
                <a:spcPts val="0"/>
              </a:spcBef>
              <a:spcAft>
                <a:spcPct val="0"/>
              </a:spcAft>
              <a:buClrTx/>
              <a:buSzTx/>
              <a:buFont typeface="Arial" pitchFamily="34" charset="0"/>
              <a:buNone/>
              <a:tabLst/>
              <a:defRPr/>
            </a:pPr>
            <a:r>
              <a:rPr lang="ja-JP" altLang="en-US" dirty="0"/>
              <a:t>○○○○年○○月○○日</a:t>
            </a:r>
            <a:br>
              <a:rPr lang="ja-JP" altLang="en-US" dirty="0"/>
            </a:br>
            <a:r>
              <a:rPr lang="ja-JP" altLang="en-US" dirty="0"/>
              <a:t>株式会社ＮＴＴデータ　○○○○</a:t>
            </a:r>
            <a:br>
              <a:rPr lang="ja-JP" altLang="en-US" dirty="0"/>
            </a:br>
            <a:r>
              <a:rPr lang="ja-JP" altLang="en-US" dirty="0"/>
              <a:t>○○○○○○○○○○○○</a:t>
            </a:r>
            <a:endParaRPr kumimoji="1" lang="ja-JP" altLang="en-US" dirty="0"/>
          </a:p>
        </p:txBody>
      </p:sp>
    </p:spTree>
    <p:extLst>
      <p:ext uri="{BB962C8B-B14F-4D97-AF65-F5344CB8AC3E}">
        <p14:creationId xmlns:p14="http://schemas.microsoft.com/office/powerpoint/2010/main" val="3827821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目次">
    <p:spTree>
      <p:nvGrpSpPr>
        <p:cNvPr id="1" name=""/>
        <p:cNvGrpSpPr/>
        <p:nvPr/>
      </p:nvGrpSpPr>
      <p:grpSpPr>
        <a:xfrm>
          <a:off x="0" y="0"/>
          <a:ext cx="0" cy="0"/>
          <a:chOff x="0" y="0"/>
          <a:chExt cx="0" cy="0"/>
        </a:xfrm>
      </p:grpSpPr>
      <p:sp>
        <p:nvSpPr>
          <p:cNvPr id="7" name="コンテンツ プレースホルダー 2"/>
          <p:cNvSpPr>
            <a:spLocks noGrp="1"/>
          </p:cNvSpPr>
          <p:nvPr>
            <p:ph idx="1" hasCustomPrompt="1"/>
          </p:nvPr>
        </p:nvSpPr>
        <p:spPr>
          <a:xfrm>
            <a:off x="1484730" y="1312596"/>
            <a:ext cx="5035161" cy="8008000"/>
          </a:xfrm>
          <a:prstGeom prst="rect">
            <a:avLst/>
          </a:prstGeom>
        </p:spPr>
        <p:txBody>
          <a:bodyPr lIns="183600" rIns="183600"/>
          <a:lstStyle>
            <a:lvl1pPr marL="457200" indent="-457200" fontAlgn="ctr">
              <a:spcBef>
                <a:spcPts val="0"/>
              </a:spcBef>
              <a:spcAft>
                <a:spcPts val="0"/>
              </a:spcAft>
              <a:buFont typeface="+mj-lt"/>
              <a:buAutoNum type="arabicPeriod"/>
              <a:defRPr sz="2000" b="0" i="0" spc="100" baseline="0">
                <a:solidFill>
                  <a:schemeClr val="tx1"/>
                </a:solidFill>
                <a:latin typeface="HGPGothicE" charset="-128"/>
                <a:ea typeface="HGPGothicE" charset="-128"/>
                <a:cs typeface="HGPGothicE" charset="-128"/>
              </a:defRPr>
            </a:lvl1pPr>
            <a:lvl2pPr marL="609555" indent="0" fontAlgn="ctr">
              <a:spcBef>
                <a:spcPts val="0"/>
              </a:spcBef>
              <a:spcAft>
                <a:spcPts val="0"/>
              </a:spcAft>
              <a:buFontTx/>
              <a:buNone/>
              <a:defRPr sz="2000" b="0" i="0" spc="100">
                <a:solidFill>
                  <a:schemeClr val="tx1"/>
                </a:solidFill>
                <a:latin typeface="HGPGothicE" charset="-128"/>
                <a:ea typeface="HGPGothicE" charset="-128"/>
                <a:cs typeface="HGPGothicE" charset="-128"/>
              </a:defRPr>
            </a:lvl2pPr>
            <a:lvl3pPr marL="1219108" indent="0" fontAlgn="ctr">
              <a:spcBef>
                <a:spcPts val="0"/>
              </a:spcBef>
              <a:spcAft>
                <a:spcPts val="0"/>
              </a:spcAft>
              <a:buFontTx/>
              <a:buNone/>
              <a:defRPr sz="2000" b="0" i="0" spc="100">
                <a:solidFill>
                  <a:schemeClr val="tx1"/>
                </a:solidFill>
                <a:latin typeface="HGPGothicE" charset="-128"/>
                <a:ea typeface="HGPGothicE" charset="-128"/>
                <a:cs typeface="HGPGothicE" charset="-128"/>
              </a:defRPr>
            </a:lvl3pPr>
            <a:lvl4pPr marL="1828664" indent="0">
              <a:buFontTx/>
              <a:buNone/>
              <a:defRPr>
                <a:solidFill>
                  <a:schemeClr val="tx2"/>
                </a:solidFill>
              </a:defRPr>
            </a:lvl4pPr>
            <a:lvl5pPr marL="2438218" indent="0">
              <a:buFontTx/>
              <a:buNone/>
              <a:defRPr>
                <a:solidFill>
                  <a:schemeClr val="tx2"/>
                </a:solidFill>
              </a:defRPr>
            </a:lvl5pPr>
          </a:lstStyle>
          <a:p>
            <a:pPr lvl="0"/>
            <a:r>
              <a:rPr kumimoji="1" lang="ja-JP" altLang="en-US" dirty="0"/>
              <a:t>目次を入力</a:t>
            </a:r>
          </a:p>
        </p:txBody>
      </p:sp>
      <p:sp>
        <p:nvSpPr>
          <p:cNvPr id="10" name="テキスト プレースホルダー 9"/>
          <p:cNvSpPr>
            <a:spLocks noGrp="1"/>
          </p:cNvSpPr>
          <p:nvPr>
            <p:ph type="body" sz="quarter" idx="10" hasCustomPrompt="1"/>
          </p:nvPr>
        </p:nvSpPr>
        <p:spPr>
          <a:xfrm>
            <a:off x="119207" y="2524"/>
            <a:ext cx="6631365" cy="1055599"/>
          </a:xfrm>
          <a:prstGeom prst="rect">
            <a:avLst/>
          </a:prstGeom>
        </p:spPr>
        <p:txBody>
          <a:bodyPr anchor="ctr" anchorCtr="0">
            <a:normAutofit/>
          </a:bodyPr>
          <a:lstStyle>
            <a:lvl1pPr marL="0" indent="0">
              <a:buFontTx/>
              <a:buNone/>
              <a:defRPr sz="2400" baseline="0">
                <a:solidFill>
                  <a:schemeClr val="tx1"/>
                </a:solidFill>
                <a:latin typeface="+mj-ea"/>
                <a:ea typeface="+mj-ea"/>
              </a:defRPr>
            </a:lvl1pPr>
          </a:lstStyle>
          <a:p>
            <a:pPr marL="226468" marR="0" lvl="0" indent="-226468" algn="l" defTabSz="609555" rtl="0" eaLnBrk="1" fontAlgn="base" latinLnBrk="0" hangingPunct="1">
              <a:lnSpc>
                <a:spcPct val="100000"/>
              </a:lnSpc>
              <a:spcBef>
                <a:spcPct val="20000"/>
              </a:spcBef>
              <a:spcAft>
                <a:spcPct val="0"/>
              </a:spcAft>
              <a:buClrTx/>
              <a:buSzTx/>
              <a:buFont typeface="Arial" pitchFamily="34" charset="0"/>
              <a:buNone/>
              <a:tabLst/>
              <a:defRPr/>
            </a:pPr>
            <a:r>
              <a:rPr kumimoji="1" lang="ja-JP" altLang="en-US"/>
              <a:t>［目次］</a:t>
            </a:r>
            <a:endParaRPr kumimoji="1" lang="ja-JP" altLang="en-US" dirty="0"/>
          </a:p>
        </p:txBody>
      </p:sp>
      <p:sp>
        <p:nvSpPr>
          <p:cNvPr id="12" name="TextBox 16"/>
          <p:cNvSpPr txBox="1"/>
          <p:nvPr userDrawn="1"/>
        </p:nvSpPr>
        <p:spPr>
          <a:xfrm>
            <a:off x="3196997" y="9463252"/>
            <a:ext cx="464006" cy="184666"/>
          </a:xfrm>
          <a:prstGeom prst="rect">
            <a:avLst/>
          </a:prstGeom>
          <a:noFill/>
        </p:spPr>
        <p:txBody>
          <a:bodyPr wrap="square" tIns="0" bIns="0">
            <a:spAutoFit/>
          </a:bodyPr>
          <a:lstStyle/>
          <a:p>
            <a:pPr algn="ctr" fontAlgn="auto">
              <a:spcBef>
                <a:spcPts val="0"/>
              </a:spcBef>
              <a:spcAft>
                <a:spcPts val="0"/>
              </a:spcAft>
              <a:defRPr/>
            </a:pPr>
            <a:fld id="{0F9AC1C8-10F2-4A77-9A6E-9375F974715F}" type="slidenum">
              <a:rPr lang="en-US" sz="1200" b="0" i="0">
                <a:solidFill>
                  <a:schemeClr val="tx1"/>
                </a:solidFill>
                <a:latin typeface="HGPGothicE" charset="-128"/>
                <a:ea typeface="HGPGothicE" charset="-128"/>
                <a:cs typeface="HGPGothicE" charset="-128"/>
              </a:rPr>
              <a:pPr algn="ctr" fontAlgn="auto">
                <a:spcBef>
                  <a:spcPts val="0"/>
                </a:spcBef>
                <a:spcAft>
                  <a:spcPts val="0"/>
                </a:spcAft>
                <a:defRPr/>
              </a:pPr>
              <a:t>‹#›</a:t>
            </a:fld>
            <a:endParaRPr lang="en-US" sz="1200" b="0" i="0" dirty="0">
              <a:solidFill>
                <a:schemeClr val="tx1"/>
              </a:solidFill>
              <a:latin typeface="HGPGothicE" charset="-128"/>
              <a:ea typeface="HGPGothicE" charset="-128"/>
              <a:cs typeface="HGPGothicE" charset="-128"/>
            </a:endParaRPr>
          </a:p>
        </p:txBody>
      </p:sp>
    </p:spTree>
    <p:extLst>
      <p:ext uri="{BB962C8B-B14F-4D97-AF65-F5344CB8AC3E}">
        <p14:creationId xmlns:p14="http://schemas.microsoft.com/office/powerpoint/2010/main" val="34287029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63BBD2-BDEA-41A8-B281-77CD780431FD}" type="datetimeFigureOut">
              <a:rPr kumimoji="1" lang="ja-JP" altLang="en-US" smtClean="0"/>
              <a:t>2025/7/4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9C4E09C2-B76E-418C-9AEA-6829A9D994C4}" type="slidenum">
              <a:rPr kumimoji="1" lang="ja-JP" altLang="en-US" smtClean="0"/>
              <a:t>‹#›</a:t>
            </a:fld>
            <a:endParaRPr kumimoji="1" lang="ja-JP" altLang="en-US"/>
          </a:p>
        </p:txBody>
      </p:sp>
    </p:spTree>
    <p:extLst>
      <p:ext uri="{BB962C8B-B14F-4D97-AF65-F5344CB8AC3E}">
        <p14:creationId xmlns:p14="http://schemas.microsoft.com/office/powerpoint/2010/main" val="3636410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中扉">
    <p:bg>
      <p:bgPr>
        <a:solidFill>
          <a:srgbClr val="E1EEF0"/>
        </a:solidFill>
        <a:effectLst/>
      </p:bgPr>
    </p:bg>
    <p:spTree>
      <p:nvGrpSpPr>
        <p:cNvPr id="1" name=""/>
        <p:cNvGrpSpPr/>
        <p:nvPr/>
      </p:nvGrpSpPr>
      <p:grpSpPr>
        <a:xfrm>
          <a:off x="0" y="0"/>
          <a:ext cx="0" cy="0"/>
          <a:chOff x="0" y="0"/>
          <a:chExt cx="0" cy="0"/>
        </a:xfrm>
      </p:grpSpPr>
      <p:sp>
        <p:nvSpPr>
          <p:cNvPr id="7" name="タイトル 1"/>
          <p:cNvSpPr>
            <a:spLocks noGrp="1"/>
          </p:cNvSpPr>
          <p:nvPr>
            <p:ph type="title" hasCustomPrompt="1"/>
          </p:nvPr>
        </p:nvSpPr>
        <p:spPr>
          <a:xfrm>
            <a:off x="1071692" y="1312596"/>
            <a:ext cx="4700337" cy="6373435"/>
          </a:xfrm>
          <a:prstGeom prst="rect">
            <a:avLst/>
          </a:prstGeom>
        </p:spPr>
        <p:txBody>
          <a:bodyPr anchor="ctr" anchorCtr="1">
            <a:normAutofit/>
          </a:bodyPr>
          <a:lstStyle>
            <a:lvl1pPr algn="ctr">
              <a:defRPr sz="2400" spc="200" baseline="0">
                <a:solidFill>
                  <a:schemeClr val="tx1"/>
                </a:solidFill>
              </a:defRPr>
            </a:lvl1pPr>
          </a:lstStyle>
          <a:p>
            <a:r>
              <a:rPr kumimoji="1" lang="ja-JP" altLang="en-US" dirty="0"/>
              <a:t>［中扉］</a:t>
            </a:r>
          </a:p>
        </p:txBody>
      </p:sp>
      <p:sp>
        <p:nvSpPr>
          <p:cNvPr id="14" name="TextBox 16"/>
          <p:cNvSpPr txBox="1"/>
          <p:nvPr userDrawn="1"/>
        </p:nvSpPr>
        <p:spPr>
          <a:xfrm>
            <a:off x="3208047" y="9463252"/>
            <a:ext cx="464006" cy="184666"/>
          </a:xfrm>
          <a:prstGeom prst="rect">
            <a:avLst/>
          </a:prstGeom>
          <a:noFill/>
        </p:spPr>
        <p:txBody>
          <a:bodyPr wrap="square" tIns="0" bIns="0">
            <a:spAutoFit/>
          </a:bodyPr>
          <a:lstStyle/>
          <a:p>
            <a:pPr algn="ctr" fontAlgn="auto">
              <a:spcBef>
                <a:spcPts val="0"/>
              </a:spcBef>
              <a:spcAft>
                <a:spcPts val="0"/>
              </a:spcAft>
              <a:defRPr/>
            </a:pPr>
            <a:fld id="{0F9AC1C8-10F2-4A77-9A6E-9375F974715F}" type="slidenum">
              <a:rPr lang="en-US" sz="1200" b="0" i="0">
                <a:solidFill>
                  <a:schemeClr val="bg1"/>
                </a:solidFill>
                <a:latin typeface="HGPGothicE" charset="-128"/>
                <a:ea typeface="HGPGothicE" charset="-128"/>
                <a:cs typeface="HGPGothicE" charset="-128"/>
              </a:rPr>
              <a:pPr algn="ctr" fontAlgn="auto">
                <a:spcBef>
                  <a:spcPts val="0"/>
                </a:spcBef>
                <a:spcAft>
                  <a:spcPts val="0"/>
                </a:spcAft>
                <a:defRPr/>
              </a:pPr>
              <a:t>‹#›</a:t>
            </a:fld>
            <a:endParaRPr lang="en-US" sz="1200" b="0" i="0" dirty="0">
              <a:solidFill>
                <a:schemeClr val="bg1"/>
              </a:solidFill>
              <a:latin typeface="HGPGothicE" charset="-128"/>
              <a:ea typeface="HGPGothicE" charset="-128"/>
              <a:cs typeface="HGPGothicE" charset="-128"/>
            </a:endParaRPr>
          </a:p>
        </p:txBody>
      </p:sp>
    </p:spTree>
    <p:extLst>
      <p:ext uri="{BB962C8B-B14F-4D97-AF65-F5344CB8AC3E}">
        <p14:creationId xmlns:p14="http://schemas.microsoft.com/office/powerpoint/2010/main" val="952430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タイトルとコンテンツA">
    <p:spTree>
      <p:nvGrpSpPr>
        <p:cNvPr id="1" name=""/>
        <p:cNvGrpSpPr/>
        <p:nvPr/>
      </p:nvGrpSpPr>
      <p:grpSpPr>
        <a:xfrm>
          <a:off x="0" y="0"/>
          <a:ext cx="0" cy="0"/>
          <a:chOff x="0" y="0"/>
          <a:chExt cx="0" cy="0"/>
        </a:xfrm>
      </p:grpSpPr>
      <p:sp>
        <p:nvSpPr>
          <p:cNvPr id="4" name="コンテンツ プレースホルダー 2"/>
          <p:cNvSpPr>
            <a:spLocks noGrp="1"/>
          </p:cNvSpPr>
          <p:nvPr>
            <p:ph idx="1" hasCustomPrompt="1"/>
          </p:nvPr>
        </p:nvSpPr>
        <p:spPr>
          <a:xfrm>
            <a:off x="327789" y="1312596"/>
            <a:ext cx="6192102" cy="7592592"/>
          </a:xfrm>
          <a:prstGeom prst="rect">
            <a:avLst/>
          </a:prstGeom>
        </p:spPr>
        <p:txBody>
          <a:bodyPr lIns="90000"/>
          <a:lstStyle>
            <a:lvl1pPr marL="0" indent="0" fontAlgn="ctr">
              <a:spcBef>
                <a:spcPts val="0"/>
              </a:spcBef>
              <a:buFont typeface="Arial" charset="0"/>
              <a:buNone/>
              <a:defRPr sz="2000" b="0" i="0" spc="100" baseline="0">
                <a:solidFill>
                  <a:schemeClr val="tx1"/>
                </a:solidFill>
                <a:latin typeface="HGPGothicE" charset="-128"/>
                <a:ea typeface="HGPGothicE" charset="-128"/>
                <a:cs typeface="HGPGothicE" charset="-128"/>
              </a:defRPr>
            </a:lvl1pPr>
            <a:lvl2pPr marL="609555" indent="0" fontAlgn="ctr">
              <a:spcBef>
                <a:spcPts val="0"/>
              </a:spcBef>
              <a:buFont typeface="Arial" charset="0"/>
              <a:buNone/>
              <a:defRPr sz="2000" b="0" i="0" spc="100">
                <a:solidFill>
                  <a:schemeClr val="tx1"/>
                </a:solidFill>
                <a:latin typeface="HGPGothicE" charset="-128"/>
                <a:ea typeface="HGPGothicE" charset="-128"/>
                <a:cs typeface="HGPGothicE" charset="-128"/>
              </a:defRPr>
            </a:lvl2pPr>
            <a:lvl3pPr marL="1219108" indent="0" fontAlgn="ctr">
              <a:spcBef>
                <a:spcPts val="0"/>
              </a:spcBef>
              <a:buFont typeface="Arial" charset="0"/>
              <a:buNone/>
              <a:defRPr sz="2000" b="0" i="0" spc="100">
                <a:solidFill>
                  <a:schemeClr val="tx1"/>
                </a:solidFill>
                <a:latin typeface="HGPGothicE" charset="-128"/>
                <a:ea typeface="HGPGothicE" charset="-128"/>
                <a:cs typeface="HGPGothicE" charset="-128"/>
              </a:defRPr>
            </a:lvl3pPr>
            <a:lvl4pPr marL="1828664" indent="0">
              <a:buFontTx/>
              <a:buNone/>
              <a:defRPr>
                <a:solidFill>
                  <a:schemeClr val="tx2"/>
                </a:solidFill>
              </a:defRPr>
            </a:lvl4pPr>
            <a:lvl5pPr marL="2438218" indent="0">
              <a:buFontTx/>
              <a:buNone/>
              <a:defRPr>
                <a:solidFill>
                  <a:schemeClr val="tx2"/>
                </a:solidFill>
              </a:defRPr>
            </a:lvl5pPr>
          </a:lstStyle>
          <a:p>
            <a:pPr lvl="0"/>
            <a:r>
              <a:rPr kumimoji="1" lang="ja-JP" altLang="en-US" dirty="0"/>
              <a:t>テキストの入力</a:t>
            </a:r>
          </a:p>
        </p:txBody>
      </p:sp>
      <p:sp>
        <p:nvSpPr>
          <p:cNvPr id="5" name="テキスト プレースホルダー 9"/>
          <p:cNvSpPr>
            <a:spLocks noGrp="1"/>
          </p:cNvSpPr>
          <p:nvPr>
            <p:ph type="body" sz="quarter" idx="10" hasCustomPrompt="1"/>
          </p:nvPr>
        </p:nvSpPr>
        <p:spPr>
          <a:xfrm>
            <a:off x="119207" y="4192"/>
            <a:ext cx="6625475" cy="1040000"/>
          </a:xfrm>
          <a:prstGeom prst="rect">
            <a:avLst/>
          </a:prstGeom>
        </p:spPr>
        <p:txBody>
          <a:bodyPr tIns="108000" anchor="ctr" anchorCtr="0">
            <a:normAutofit/>
          </a:bodyPr>
          <a:lstStyle>
            <a:lvl1pPr marL="0" indent="0">
              <a:buFont typeface="+mj-lt"/>
              <a:buNone/>
              <a:defRPr sz="2400" baseline="0">
                <a:solidFill>
                  <a:schemeClr val="accent2"/>
                </a:solidFill>
                <a:latin typeface="+mj-ea"/>
                <a:ea typeface="+mj-ea"/>
              </a:defRPr>
            </a:lvl1pPr>
          </a:lstStyle>
          <a:p>
            <a:pPr marL="226468" marR="0" lvl="0" indent="-226468" algn="l" defTabSz="609555" rtl="0" eaLnBrk="1" fontAlgn="base" latinLnBrk="0" hangingPunct="1">
              <a:lnSpc>
                <a:spcPct val="100000"/>
              </a:lnSpc>
              <a:spcBef>
                <a:spcPct val="20000"/>
              </a:spcBef>
              <a:spcAft>
                <a:spcPct val="0"/>
              </a:spcAft>
              <a:buClrTx/>
              <a:buSzTx/>
              <a:tabLst/>
              <a:defRPr/>
            </a:pPr>
            <a:r>
              <a:rPr kumimoji="1" lang="ja-JP" altLang="en-US"/>
              <a:t>［タイトル］</a:t>
            </a:r>
            <a:endParaRPr kumimoji="1" lang="ja-JP" altLang="en-US" dirty="0"/>
          </a:p>
        </p:txBody>
      </p:sp>
    </p:spTree>
    <p:extLst>
      <p:ext uri="{BB962C8B-B14F-4D97-AF65-F5344CB8AC3E}">
        <p14:creationId xmlns:p14="http://schemas.microsoft.com/office/powerpoint/2010/main" val="22152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タイトルとコンテンツB">
    <p:spTree>
      <p:nvGrpSpPr>
        <p:cNvPr id="1" name=""/>
        <p:cNvGrpSpPr/>
        <p:nvPr/>
      </p:nvGrpSpPr>
      <p:grpSpPr>
        <a:xfrm>
          <a:off x="0" y="0"/>
          <a:ext cx="0" cy="0"/>
          <a:chOff x="0" y="0"/>
          <a:chExt cx="0" cy="0"/>
        </a:xfrm>
      </p:grpSpPr>
      <p:sp>
        <p:nvSpPr>
          <p:cNvPr id="5" name="Rectangle 20"/>
          <p:cNvSpPr/>
          <p:nvPr userDrawn="1"/>
        </p:nvSpPr>
        <p:spPr>
          <a:xfrm>
            <a:off x="0" y="0"/>
            <a:ext cx="6858000" cy="720000"/>
          </a:xfrm>
          <a:prstGeom prst="rect">
            <a:avLst/>
          </a:prstGeom>
          <a:solidFill>
            <a:srgbClr val="E1EEF0"/>
          </a:solidFill>
          <a:ln>
            <a:noFill/>
          </a:ln>
          <a:effectLst/>
        </p:spPr>
        <p:style>
          <a:lnRef idx="1">
            <a:schemeClr val="accent1"/>
          </a:lnRef>
          <a:fillRef idx="3">
            <a:schemeClr val="accent1"/>
          </a:fillRef>
          <a:effectRef idx="2">
            <a:schemeClr val="accent1"/>
          </a:effectRef>
          <a:fontRef idx="minor">
            <a:schemeClr val="lt1"/>
          </a:fontRef>
        </p:style>
        <p:txBody>
          <a:bodyPr lIns="84024" tIns="42012" rIns="84024" bIns="42012" rtlCol="0" anchor="ctr">
            <a:normAutofit/>
          </a:bodyPr>
          <a:lstStyle/>
          <a:p>
            <a:pPr algn="ctr"/>
            <a:endParaRPr lang="en-US" dirty="0">
              <a:solidFill>
                <a:schemeClr val="tx1"/>
              </a:solidFill>
            </a:endParaRPr>
          </a:p>
        </p:txBody>
      </p:sp>
      <p:sp>
        <p:nvSpPr>
          <p:cNvPr id="6" name="テキスト プレースホルダー 9"/>
          <p:cNvSpPr>
            <a:spLocks noGrp="1"/>
          </p:cNvSpPr>
          <p:nvPr>
            <p:ph type="body" sz="quarter" idx="10" hasCustomPrompt="1"/>
          </p:nvPr>
        </p:nvSpPr>
        <p:spPr>
          <a:xfrm>
            <a:off x="119207" y="4192"/>
            <a:ext cx="6625475" cy="720000"/>
          </a:xfrm>
          <a:prstGeom prst="rect">
            <a:avLst/>
          </a:prstGeom>
        </p:spPr>
        <p:txBody>
          <a:bodyPr tIns="108000" anchor="ctr" anchorCtr="0">
            <a:normAutofit/>
          </a:bodyPr>
          <a:lstStyle>
            <a:lvl1pPr marL="0" indent="0">
              <a:buFont typeface="+mj-lt"/>
              <a:buNone/>
              <a:defRPr sz="24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pPr marL="226468" marR="0" lvl="0" indent="-226468" algn="l" defTabSz="609555" rtl="0" eaLnBrk="1" fontAlgn="base" latinLnBrk="0" hangingPunct="1">
              <a:lnSpc>
                <a:spcPct val="100000"/>
              </a:lnSpc>
              <a:spcBef>
                <a:spcPct val="20000"/>
              </a:spcBef>
              <a:spcAft>
                <a:spcPct val="0"/>
              </a:spcAft>
              <a:buClrTx/>
              <a:buSzTx/>
              <a:tabLst/>
              <a:defRPr/>
            </a:pPr>
            <a:r>
              <a:rPr kumimoji="1" lang="ja-JP" altLang="en-US" dirty="0"/>
              <a:t>［タイトル］</a:t>
            </a:r>
          </a:p>
        </p:txBody>
      </p:sp>
      <p:sp>
        <p:nvSpPr>
          <p:cNvPr id="7" name="コンテンツ プレースホルダー 2"/>
          <p:cNvSpPr>
            <a:spLocks noGrp="1"/>
          </p:cNvSpPr>
          <p:nvPr>
            <p:ph idx="1" hasCustomPrompt="1"/>
          </p:nvPr>
        </p:nvSpPr>
        <p:spPr>
          <a:xfrm>
            <a:off x="327789" y="914400"/>
            <a:ext cx="6192102" cy="7990788"/>
          </a:xfrm>
          <a:prstGeom prst="rect">
            <a:avLst/>
          </a:prstGeom>
        </p:spPr>
        <p:txBody>
          <a:bodyPr lIns="90000"/>
          <a:lstStyle>
            <a:lvl1pPr marL="0" indent="0" fontAlgn="ctr">
              <a:spcBef>
                <a:spcPts val="0"/>
              </a:spcBef>
              <a:buFont typeface="Arial" charset="0"/>
              <a:buNone/>
              <a:defRPr sz="2000" b="0" i="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fontAlgn="ctr">
              <a:spcBef>
                <a:spcPts val="0"/>
              </a:spcBef>
              <a:buFont typeface="Arial" charset="0"/>
              <a:buNone/>
              <a:defRPr sz="2000" b="0" i="0" spc="100">
                <a:solidFill>
                  <a:schemeClr val="tx1"/>
                </a:solidFill>
                <a:latin typeface="HGPGothicE" charset="-128"/>
                <a:ea typeface="HGPGothicE" charset="-128"/>
                <a:cs typeface="HGPGothicE" charset="-128"/>
              </a:defRPr>
            </a:lvl2pPr>
            <a:lvl3pPr marL="1219108" indent="0" fontAlgn="ctr">
              <a:spcBef>
                <a:spcPts val="0"/>
              </a:spcBef>
              <a:buFont typeface="Arial" charset="0"/>
              <a:buNone/>
              <a:defRPr sz="2000" b="0" i="0" spc="100">
                <a:solidFill>
                  <a:schemeClr val="tx1"/>
                </a:solidFill>
                <a:latin typeface="HGPGothicE" charset="-128"/>
                <a:ea typeface="HGPGothicE" charset="-128"/>
                <a:cs typeface="HGPGothicE" charset="-128"/>
              </a:defRPr>
            </a:lvl3pPr>
            <a:lvl4pPr marL="1828664" indent="0">
              <a:buFontTx/>
              <a:buNone/>
              <a:defRPr>
                <a:solidFill>
                  <a:schemeClr val="tx2"/>
                </a:solidFill>
              </a:defRPr>
            </a:lvl4pPr>
            <a:lvl5pPr marL="2438218" indent="0">
              <a:buFontTx/>
              <a:buNone/>
              <a:defRPr>
                <a:solidFill>
                  <a:schemeClr val="tx2"/>
                </a:solidFill>
              </a:defRPr>
            </a:lvl5pPr>
          </a:lstStyle>
          <a:p>
            <a:pPr lvl="0"/>
            <a:r>
              <a:rPr kumimoji="1" lang="ja-JP" altLang="en-US" dirty="0"/>
              <a:t>テキストの入力</a:t>
            </a:r>
          </a:p>
        </p:txBody>
      </p:sp>
    </p:spTree>
    <p:extLst>
      <p:ext uri="{BB962C8B-B14F-4D97-AF65-F5344CB8AC3E}">
        <p14:creationId xmlns:p14="http://schemas.microsoft.com/office/powerpoint/2010/main" val="269620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タイトルとコンテンツB">
    <p:spTree>
      <p:nvGrpSpPr>
        <p:cNvPr id="1" name=""/>
        <p:cNvGrpSpPr/>
        <p:nvPr/>
      </p:nvGrpSpPr>
      <p:grpSpPr>
        <a:xfrm>
          <a:off x="0" y="0"/>
          <a:ext cx="0" cy="0"/>
          <a:chOff x="0" y="0"/>
          <a:chExt cx="0" cy="0"/>
        </a:xfrm>
      </p:grpSpPr>
      <p:sp>
        <p:nvSpPr>
          <p:cNvPr id="5" name="Rectangle 20"/>
          <p:cNvSpPr/>
          <p:nvPr userDrawn="1"/>
        </p:nvSpPr>
        <p:spPr>
          <a:xfrm>
            <a:off x="0" y="0"/>
            <a:ext cx="6858000" cy="360000"/>
          </a:xfrm>
          <a:prstGeom prst="rect">
            <a:avLst/>
          </a:prstGeom>
          <a:solidFill>
            <a:srgbClr val="E1EEF0"/>
          </a:solidFill>
          <a:ln>
            <a:noFill/>
          </a:ln>
          <a:effectLst/>
        </p:spPr>
        <p:style>
          <a:lnRef idx="1">
            <a:schemeClr val="accent1"/>
          </a:lnRef>
          <a:fillRef idx="3">
            <a:schemeClr val="accent1"/>
          </a:fillRef>
          <a:effectRef idx="2">
            <a:schemeClr val="accent1"/>
          </a:effectRef>
          <a:fontRef idx="minor">
            <a:schemeClr val="lt1"/>
          </a:fontRef>
        </p:style>
        <p:txBody>
          <a:bodyPr lIns="84024" tIns="42012" rIns="84024" bIns="42012" rtlCol="0" anchor="ctr">
            <a:normAutofit lnSpcReduction="10000"/>
          </a:bodyPr>
          <a:lstStyle/>
          <a:p>
            <a:pPr algn="ctr"/>
            <a:endParaRPr lang="en-US" dirty="0">
              <a:solidFill>
                <a:schemeClr val="tx1"/>
              </a:solidFill>
            </a:endParaRPr>
          </a:p>
        </p:txBody>
      </p:sp>
      <p:sp>
        <p:nvSpPr>
          <p:cNvPr id="7" name="コンテンツ プレースホルダー 2"/>
          <p:cNvSpPr>
            <a:spLocks noGrp="1"/>
          </p:cNvSpPr>
          <p:nvPr>
            <p:ph idx="1" hasCustomPrompt="1"/>
          </p:nvPr>
        </p:nvSpPr>
        <p:spPr>
          <a:xfrm>
            <a:off x="327789" y="914400"/>
            <a:ext cx="6192102" cy="7990788"/>
          </a:xfrm>
          <a:prstGeom prst="rect">
            <a:avLst/>
          </a:prstGeom>
        </p:spPr>
        <p:txBody>
          <a:bodyPr lIns="90000"/>
          <a:lstStyle>
            <a:lvl1pPr marL="0" indent="0" fontAlgn="ctr">
              <a:spcBef>
                <a:spcPts val="0"/>
              </a:spcBef>
              <a:buFont typeface="Arial" charset="0"/>
              <a:buNone/>
              <a:defRPr sz="2000" b="0" i="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fontAlgn="ctr">
              <a:spcBef>
                <a:spcPts val="0"/>
              </a:spcBef>
              <a:buFont typeface="Arial" charset="0"/>
              <a:buNone/>
              <a:defRPr sz="2000" b="0" i="0" spc="100">
                <a:solidFill>
                  <a:schemeClr val="tx1"/>
                </a:solidFill>
                <a:latin typeface="HGPGothicE" charset="-128"/>
                <a:ea typeface="HGPGothicE" charset="-128"/>
                <a:cs typeface="HGPGothicE" charset="-128"/>
              </a:defRPr>
            </a:lvl2pPr>
            <a:lvl3pPr marL="1219108" indent="0" fontAlgn="ctr">
              <a:spcBef>
                <a:spcPts val="0"/>
              </a:spcBef>
              <a:buFont typeface="Arial" charset="0"/>
              <a:buNone/>
              <a:defRPr sz="2000" b="0" i="0" spc="100">
                <a:solidFill>
                  <a:schemeClr val="tx1"/>
                </a:solidFill>
                <a:latin typeface="HGPGothicE" charset="-128"/>
                <a:ea typeface="HGPGothicE" charset="-128"/>
                <a:cs typeface="HGPGothicE" charset="-128"/>
              </a:defRPr>
            </a:lvl3pPr>
            <a:lvl4pPr marL="1828664" indent="0">
              <a:buFontTx/>
              <a:buNone/>
              <a:defRPr>
                <a:solidFill>
                  <a:schemeClr val="tx2"/>
                </a:solidFill>
              </a:defRPr>
            </a:lvl4pPr>
            <a:lvl5pPr marL="2438218" indent="0">
              <a:buFontTx/>
              <a:buNone/>
              <a:defRPr>
                <a:solidFill>
                  <a:schemeClr val="tx2"/>
                </a:solidFill>
              </a:defRPr>
            </a:lvl5pPr>
          </a:lstStyle>
          <a:p>
            <a:pPr lvl="0"/>
            <a:r>
              <a:rPr kumimoji="1" lang="ja-JP" altLang="en-US" dirty="0"/>
              <a:t>テキストの入力</a:t>
            </a:r>
          </a:p>
        </p:txBody>
      </p:sp>
    </p:spTree>
    <p:extLst>
      <p:ext uri="{BB962C8B-B14F-4D97-AF65-F5344CB8AC3E}">
        <p14:creationId xmlns:p14="http://schemas.microsoft.com/office/powerpoint/2010/main" val="2800015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タイトルとコンテンツC">
    <p:bg>
      <p:bgPr>
        <a:solidFill>
          <a:schemeClr val="tx1">
            <a:lumMod val="50000"/>
          </a:schemeClr>
        </a:solidFill>
        <a:effectLst/>
      </p:bgPr>
    </p:bg>
    <p:spTree>
      <p:nvGrpSpPr>
        <p:cNvPr id="1" name=""/>
        <p:cNvGrpSpPr/>
        <p:nvPr/>
      </p:nvGrpSpPr>
      <p:grpSpPr>
        <a:xfrm>
          <a:off x="0" y="0"/>
          <a:ext cx="0" cy="0"/>
          <a:chOff x="0" y="0"/>
          <a:chExt cx="0" cy="0"/>
        </a:xfrm>
      </p:grpSpPr>
      <p:sp>
        <p:nvSpPr>
          <p:cNvPr id="12" name="コンテンツ プレースホルダー 2"/>
          <p:cNvSpPr>
            <a:spLocks noGrp="1"/>
          </p:cNvSpPr>
          <p:nvPr>
            <p:ph idx="10" hasCustomPrompt="1"/>
          </p:nvPr>
        </p:nvSpPr>
        <p:spPr>
          <a:xfrm>
            <a:off x="1959162" y="4120908"/>
            <a:ext cx="2940355" cy="1196147"/>
          </a:xfrm>
          <a:prstGeom prst="rect">
            <a:avLst/>
          </a:prstGeom>
          <a:ln w="38100">
            <a:solidFill>
              <a:schemeClr val="bg1"/>
            </a:solidFill>
            <a:prstDash val="sysDot"/>
          </a:ln>
        </p:spPr>
        <p:txBody>
          <a:bodyPr lIns="90000" anchor="ctr" anchorCtr="1"/>
          <a:lstStyle>
            <a:lvl1pPr marL="0" indent="0" fontAlgn="ctr">
              <a:spcBef>
                <a:spcPts val="0"/>
              </a:spcBef>
              <a:buFontTx/>
              <a:buNone/>
              <a:defRPr sz="1800" b="0" i="0" spc="79" baseline="0">
                <a:solidFill>
                  <a:schemeClr val="bg1"/>
                </a:solidFill>
                <a:latin typeface="HGPGothicE" charset="-128"/>
                <a:ea typeface="HGPGothicE" charset="-128"/>
                <a:cs typeface="HGPGothicE" charset="-128"/>
              </a:defRPr>
            </a:lvl1pPr>
            <a:lvl2pPr marL="484862" indent="0" fontAlgn="ctr">
              <a:spcBef>
                <a:spcPts val="0"/>
              </a:spcBef>
              <a:buFontTx/>
              <a:buNone/>
              <a:defRPr sz="1800" b="0" i="0" spc="79">
                <a:solidFill>
                  <a:schemeClr val="bg1"/>
                </a:solidFill>
                <a:latin typeface="HGPGothicE" charset="-128"/>
                <a:ea typeface="HGPGothicE" charset="-128"/>
                <a:cs typeface="HGPGothicE" charset="-128"/>
              </a:defRPr>
            </a:lvl2pPr>
            <a:lvl3pPr marL="969724" indent="0" fontAlgn="ctr">
              <a:spcBef>
                <a:spcPts val="0"/>
              </a:spcBef>
              <a:buFontTx/>
              <a:buNone/>
              <a:defRPr sz="1800" b="0" i="0" spc="79">
                <a:solidFill>
                  <a:schemeClr val="bg1"/>
                </a:solidFill>
                <a:latin typeface="HGPGothicE" charset="-128"/>
                <a:ea typeface="HGPGothicE" charset="-128"/>
                <a:cs typeface="HGPGothicE" charset="-128"/>
              </a:defRPr>
            </a:lvl3pPr>
            <a:lvl4pPr marL="1454588" indent="0">
              <a:buFontTx/>
              <a:buNone/>
              <a:defRPr>
                <a:solidFill>
                  <a:schemeClr val="tx2"/>
                </a:solidFill>
              </a:defRPr>
            </a:lvl4pPr>
            <a:lvl5pPr marL="1939450" indent="0">
              <a:buFontTx/>
              <a:buNone/>
              <a:defRPr>
                <a:solidFill>
                  <a:schemeClr val="tx2"/>
                </a:solidFill>
              </a:defRPr>
            </a:lvl5pPr>
          </a:lstStyle>
          <a:p>
            <a:pPr algn="ctr"/>
            <a:r>
              <a:rPr lang="ja-JP" altLang="en-US" sz="1800" spc="200">
                <a:solidFill>
                  <a:srgbClr val="FFFFFF"/>
                </a:solidFill>
                <a:latin typeface="HGPGothicE" charset="-128"/>
                <a:ea typeface="HGPGothicE" charset="-128"/>
                <a:cs typeface="HGPGothicE" charset="-128"/>
              </a:rPr>
              <a:t>写真</a:t>
            </a:r>
            <a:r>
              <a:rPr lang="en-US" altLang="ja-JP" sz="1800" spc="200">
                <a:solidFill>
                  <a:srgbClr val="FFFFFF"/>
                </a:solidFill>
                <a:latin typeface="HGPGothicE" charset="-128"/>
                <a:ea typeface="HGPGothicE" charset="-128"/>
                <a:cs typeface="HGPGothicE" charset="-128"/>
              </a:rPr>
              <a:t>/</a:t>
            </a:r>
            <a:r>
              <a:rPr lang="ja-JP" altLang="en-US" sz="1800" spc="200">
                <a:solidFill>
                  <a:srgbClr val="FFFFFF"/>
                </a:solidFill>
                <a:latin typeface="HGPGothicE" charset="-128"/>
                <a:ea typeface="HGPGothicE" charset="-128"/>
                <a:cs typeface="HGPGothicE" charset="-128"/>
              </a:rPr>
              <a:t>動画を貼付</a:t>
            </a:r>
            <a:endParaRPr lang="ja-JP" altLang="en-US" sz="1800" spc="200" dirty="0">
              <a:solidFill>
                <a:srgbClr val="FFFFFF"/>
              </a:solidFill>
              <a:latin typeface="HGPGothicE" charset="-128"/>
              <a:ea typeface="HGPGothicE" charset="-128"/>
              <a:cs typeface="HGPGothicE" charset="-128"/>
            </a:endParaRPr>
          </a:p>
        </p:txBody>
      </p:sp>
      <p:sp>
        <p:nvSpPr>
          <p:cNvPr id="6" name="TextBox 12"/>
          <p:cNvSpPr txBox="1"/>
          <p:nvPr userDrawn="1"/>
        </p:nvSpPr>
        <p:spPr>
          <a:xfrm>
            <a:off x="160120" y="9523700"/>
            <a:ext cx="1118937" cy="246221"/>
          </a:xfrm>
          <a:prstGeom prst="rect">
            <a:avLst/>
          </a:prstGeom>
          <a:noFill/>
        </p:spPr>
        <p:txBody>
          <a:bodyPr tIns="0" bIns="0">
            <a:spAutoFit/>
          </a:bodyPr>
          <a:lstStyle/>
          <a:p>
            <a:pPr marL="0" marR="0" indent="0" algn="l" defTabSz="609555" rtl="0" eaLnBrk="1" fontAlgn="auto" latinLnBrk="0" hangingPunct="1">
              <a:lnSpc>
                <a:spcPct val="100000"/>
              </a:lnSpc>
              <a:spcBef>
                <a:spcPts val="0"/>
              </a:spcBef>
              <a:spcAft>
                <a:spcPts val="0"/>
              </a:spcAft>
              <a:buClrTx/>
              <a:buSzTx/>
              <a:buFontTx/>
              <a:buNone/>
              <a:tabLst/>
              <a:defRPr/>
            </a:pPr>
            <a:r>
              <a:rPr kumimoji="0" lang="en-US" altLang="ja-JP" sz="800" b="0" i="0" dirty="0">
                <a:solidFill>
                  <a:schemeClr val="bg1"/>
                </a:solidFill>
                <a:latin typeface="HGPGothicE" charset="-128"/>
                <a:ea typeface="HGPGothicE" charset="-128"/>
                <a:cs typeface="Meiryo UI" pitchFamily="50" charset="-128"/>
              </a:rPr>
              <a:t>© 2017 NTT DATA Corporation</a:t>
            </a:r>
          </a:p>
        </p:txBody>
      </p:sp>
      <p:sp>
        <p:nvSpPr>
          <p:cNvPr id="8" name="TextBox 16"/>
          <p:cNvSpPr txBox="1"/>
          <p:nvPr userDrawn="1"/>
        </p:nvSpPr>
        <p:spPr>
          <a:xfrm>
            <a:off x="3208047" y="9463252"/>
            <a:ext cx="464006" cy="184666"/>
          </a:xfrm>
          <a:prstGeom prst="rect">
            <a:avLst/>
          </a:prstGeom>
          <a:noFill/>
        </p:spPr>
        <p:txBody>
          <a:bodyPr wrap="square" tIns="0" bIns="0">
            <a:spAutoFit/>
          </a:bodyPr>
          <a:lstStyle/>
          <a:p>
            <a:pPr algn="ctr" fontAlgn="auto">
              <a:spcBef>
                <a:spcPts val="0"/>
              </a:spcBef>
              <a:spcAft>
                <a:spcPts val="0"/>
              </a:spcAft>
              <a:defRPr/>
            </a:pPr>
            <a:fld id="{0F9AC1C8-10F2-4A77-9A6E-9375F974715F}" type="slidenum">
              <a:rPr lang="en-US" sz="1200" b="0" i="0">
                <a:solidFill>
                  <a:schemeClr val="bg1"/>
                </a:solidFill>
                <a:latin typeface="HGPGothicE" charset="-128"/>
                <a:ea typeface="HGPGothicE" charset="-128"/>
                <a:cs typeface="HGPGothicE" charset="-128"/>
              </a:rPr>
              <a:pPr algn="ctr" fontAlgn="auto">
                <a:spcBef>
                  <a:spcPts val="0"/>
                </a:spcBef>
                <a:spcAft>
                  <a:spcPts val="0"/>
                </a:spcAft>
                <a:defRPr/>
              </a:pPr>
              <a:t>‹#›</a:t>
            </a:fld>
            <a:endParaRPr lang="en-US" sz="1200" b="0" i="0" dirty="0">
              <a:solidFill>
                <a:schemeClr val="bg1"/>
              </a:solidFill>
              <a:latin typeface="HGPGothicE" charset="-128"/>
              <a:ea typeface="HGPGothicE" charset="-128"/>
              <a:cs typeface="HGPGothicE" charset="-128"/>
            </a:endParaRPr>
          </a:p>
        </p:txBody>
      </p:sp>
      <p:pic>
        <p:nvPicPr>
          <p:cNvPr id="10" name="図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871734" y="9394308"/>
            <a:ext cx="815781" cy="427807"/>
          </a:xfrm>
          <a:prstGeom prst="rect">
            <a:avLst/>
          </a:prstGeom>
        </p:spPr>
      </p:pic>
    </p:spTree>
    <p:extLst>
      <p:ext uri="{BB962C8B-B14F-4D97-AF65-F5344CB8AC3E}">
        <p14:creationId xmlns:p14="http://schemas.microsoft.com/office/powerpoint/2010/main" val="350747103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12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10"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10" Type="http://schemas.openxmlformats.org/officeDocument/2006/relationships/theme" Target="../theme/theme3.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4.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Rectangle 17"/>
          <p:cNvSpPr/>
          <p:nvPr/>
        </p:nvSpPr>
        <p:spPr>
          <a:xfrm>
            <a:off x="0" y="9637220"/>
            <a:ext cx="6858000" cy="270113"/>
          </a:xfrm>
          <a:prstGeom prst="rect">
            <a:avLst/>
          </a:prstGeom>
          <a:solidFill>
            <a:srgbClr val="E1EEF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b="0" i="0" dirty="0">
              <a:solidFill>
                <a:schemeClr val="tx1"/>
              </a:solidFill>
              <a:latin typeface="HGPGothicE" charset="-128"/>
              <a:ea typeface="HGPGothicE" charset="-128"/>
            </a:endParaRPr>
          </a:p>
        </p:txBody>
      </p:sp>
      <p:sp>
        <p:nvSpPr>
          <p:cNvPr id="11" name="TextBox 16"/>
          <p:cNvSpPr txBox="1"/>
          <p:nvPr/>
        </p:nvSpPr>
        <p:spPr>
          <a:xfrm>
            <a:off x="3196997" y="9679943"/>
            <a:ext cx="464006" cy="184666"/>
          </a:xfrm>
          <a:prstGeom prst="rect">
            <a:avLst/>
          </a:prstGeom>
          <a:noFill/>
        </p:spPr>
        <p:txBody>
          <a:bodyPr wrap="square" tIns="0" bIns="0">
            <a:spAutoFit/>
          </a:bodyPr>
          <a:lstStyle/>
          <a:p>
            <a:pPr algn="ctr" fontAlgn="auto">
              <a:spcBef>
                <a:spcPts val="0"/>
              </a:spcBef>
              <a:spcAft>
                <a:spcPts val="0"/>
              </a:spcAft>
              <a:defRPr/>
            </a:pPr>
            <a:fld id="{0F9AC1C8-10F2-4A77-9A6E-9375F974715F}" type="slidenum">
              <a:rPr lang="en-US" sz="1200" b="0" i="0">
                <a:solidFill>
                  <a:schemeClr val="tx1"/>
                </a:solidFill>
                <a:latin typeface="HGPGothicE" charset="-128"/>
                <a:ea typeface="HGPGothicE" charset="-128"/>
                <a:cs typeface="HGPGothicE" charset="-128"/>
              </a:rPr>
              <a:pPr algn="ctr" fontAlgn="auto">
                <a:spcBef>
                  <a:spcPts val="0"/>
                </a:spcBef>
                <a:spcAft>
                  <a:spcPts val="0"/>
                </a:spcAft>
                <a:defRPr/>
              </a:pPr>
              <a:t>‹#›</a:t>
            </a:fld>
            <a:endParaRPr lang="en-US" sz="1200" b="0" i="0" dirty="0">
              <a:solidFill>
                <a:schemeClr val="tx1"/>
              </a:solidFill>
              <a:latin typeface="HGPGothicE" charset="-128"/>
              <a:ea typeface="HGPGothicE" charset="-128"/>
              <a:cs typeface="HGPGothicE" charset="-128"/>
            </a:endParaRPr>
          </a:p>
        </p:txBody>
      </p:sp>
    </p:spTree>
    <p:extLst>
      <p:ext uri="{BB962C8B-B14F-4D97-AF65-F5344CB8AC3E}">
        <p14:creationId xmlns:p14="http://schemas.microsoft.com/office/powerpoint/2010/main" val="3697792214"/>
      </p:ext>
    </p:extLst>
  </p:cSld>
  <p:clrMap bg1="lt1" tx1="dk1" bg2="lt2" tx2="dk2" accent1="accent1" accent2="accent2" accent3="accent3" accent4="accent4" accent5="accent5" accent6="accent6" hlink="hlink" folHlink="folHlink"/>
  <p:sldLayoutIdLst>
    <p:sldLayoutId id="2147483712" r:id="rId1"/>
    <p:sldLayoutId id="2147483722" r:id="rId2"/>
    <p:sldLayoutId id="2147483713" r:id="rId3"/>
    <p:sldLayoutId id="2147483714" r:id="rId4"/>
    <p:sldLayoutId id="2147483715" r:id="rId5"/>
    <p:sldLayoutId id="2147483716" r:id="rId6"/>
    <p:sldLayoutId id="2147483717" r:id="rId7"/>
    <p:sldLayoutId id="2147483721" r:id="rId8"/>
    <p:sldLayoutId id="2147483718" r:id="rId9"/>
    <p:sldLayoutId id="2147483719" r:id="rId10"/>
  </p:sldLayoutIdLst>
  <p:hf hdr="0" dt="0"/>
  <p:txStyles>
    <p:titleStyle>
      <a:lvl1pPr algn="l" defTabSz="484862" rtl="0" eaLnBrk="1" fontAlgn="base" hangingPunct="1">
        <a:spcBef>
          <a:spcPct val="0"/>
        </a:spcBef>
        <a:spcAft>
          <a:spcPct val="0"/>
        </a:spcAft>
        <a:defRPr kumimoji="1" sz="1909" b="0" i="0" kern="1200" spc="160" baseline="0">
          <a:solidFill>
            <a:srgbClr val="404040"/>
          </a:solidFill>
          <a:latin typeface="HGPGothicE" charset="-128"/>
          <a:ea typeface="HGPGothicE" charset="-128"/>
          <a:cs typeface="HGPGothicE" charset="-128"/>
        </a:defRPr>
      </a:lvl1pPr>
      <a:lvl2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2pPr>
      <a:lvl3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3pPr>
      <a:lvl4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4pPr>
      <a:lvl5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5pPr>
      <a:lvl6pPr marL="484862"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6pPr>
      <a:lvl7pPr marL="969727"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7pPr>
      <a:lvl8pPr marL="1454588"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8pPr>
      <a:lvl9pPr marL="1939450"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9pPr>
    </p:titleStyle>
    <p:bodyStyle>
      <a:lvl1pPr marL="180141" indent="-180141" algn="l" defTabSz="484862" rtl="0" eaLnBrk="1" fontAlgn="base" hangingPunct="1">
        <a:spcBef>
          <a:spcPct val="20000"/>
        </a:spcBef>
        <a:spcAft>
          <a:spcPct val="0"/>
        </a:spcAft>
        <a:buFont typeface="Arial" pitchFamily="34" charset="0"/>
        <a:buChar char="•"/>
        <a:defRPr kumimoji="1" sz="2545" kern="1200">
          <a:solidFill>
            <a:schemeClr val="tx1"/>
          </a:solidFill>
          <a:latin typeface="Arial"/>
          <a:ea typeface="+mn-ea"/>
          <a:cs typeface="Arial"/>
        </a:defRPr>
      </a:lvl1pPr>
      <a:lvl2pPr marL="723926" indent="-239063"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2pPr>
      <a:lvl3pPr marL="1156599" indent="-186874"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3pPr>
      <a:lvl4pPr marL="1638094" indent="-183509"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4pPr>
      <a:lvl5pPr marL="2121273" indent="-181825"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p:bodyStyle>
    <p:otherStyle>
      <a:defPPr>
        <a:defRPr lang="en-US"/>
      </a:defPPr>
      <a:lvl1pPr marL="0" algn="l" defTabSz="484862" rtl="0" eaLnBrk="1" latinLnBrk="0" hangingPunct="1">
        <a:defRPr kumimoji="1" sz="1909" kern="1200">
          <a:solidFill>
            <a:schemeClr val="tx1"/>
          </a:solidFill>
          <a:latin typeface="+mn-lt"/>
          <a:ea typeface="+mn-ea"/>
          <a:cs typeface="+mn-cs"/>
        </a:defRPr>
      </a:lvl1pPr>
      <a:lvl2pPr marL="484862" algn="l" defTabSz="484862" rtl="0" eaLnBrk="1" latinLnBrk="0" hangingPunct="1">
        <a:defRPr kumimoji="1" sz="1909" kern="1200">
          <a:solidFill>
            <a:schemeClr val="tx1"/>
          </a:solidFill>
          <a:latin typeface="+mn-lt"/>
          <a:ea typeface="+mn-ea"/>
          <a:cs typeface="+mn-cs"/>
        </a:defRPr>
      </a:lvl2pPr>
      <a:lvl3pPr marL="969727" algn="l" defTabSz="484862" rtl="0" eaLnBrk="1" latinLnBrk="0" hangingPunct="1">
        <a:defRPr kumimoji="1" sz="1909" kern="1200">
          <a:solidFill>
            <a:schemeClr val="tx1"/>
          </a:solidFill>
          <a:latin typeface="+mn-lt"/>
          <a:ea typeface="+mn-ea"/>
          <a:cs typeface="+mn-cs"/>
        </a:defRPr>
      </a:lvl3pPr>
      <a:lvl4pPr marL="1454588" algn="l" defTabSz="484862" rtl="0" eaLnBrk="1" latinLnBrk="0" hangingPunct="1">
        <a:defRPr kumimoji="1" sz="1909" kern="1200">
          <a:solidFill>
            <a:schemeClr val="tx1"/>
          </a:solidFill>
          <a:latin typeface="+mn-lt"/>
          <a:ea typeface="+mn-ea"/>
          <a:cs typeface="+mn-cs"/>
        </a:defRPr>
      </a:lvl4pPr>
      <a:lvl5pPr marL="1939450" algn="l" defTabSz="484862" rtl="0" eaLnBrk="1" latinLnBrk="0" hangingPunct="1">
        <a:defRPr kumimoji="1" sz="1909" kern="1200">
          <a:solidFill>
            <a:schemeClr val="tx1"/>
          </a:solidFill>
          <a:latin typeface="+mn-lt"/>
          <a:ea typeface="+mn-ea"/>
          <a:cs typeface="+mn-cs"/>
        </a:defRPr>
      </a:lvl5pPr>
      <a:lvl6pPr marL="2424313" algn="l" defTabSz="484862" rtl="0" eaLnBrk="1" latinLnBrk="0" hangingPunct="1">
        <a:defRPr kumimoji="1" sz="1909" kern="1200">
          <a:solidFill>
            <a:schemeClr val="tx1"/>
          </a:solidFill>
          <a:latin typeface="+mn-lt"/>
          <a:ea typeface="+mn-ea"/>
          <a:cs typeface="+mn-cs"/>
        </a:defRPr>
      </a:lvl6pPr>
      <a:lvl7pPr marL="2909175" algn="l" defTabSz="484862" rtl="0" eaLnBrk="1" latinLnBrk="0" hangingPunct="1">
        <a:defRPr kumimoji="1" sz="1909" kern="1200">
          <a:solidFill>
            <a:schemeClr val="tx1"/>
          </a:solidFill>
          <a:latin typeface="+mn-lt"/>
          <a:ea typeface="+mn-ea"/>
          <a:cs typeface="+mn-cs"/>
        </a:defRPr>
      </a:lvl7pPr>
      <a:lvl8pPr marL="3394036" algn="l" defTabSz="484862" rtl="0" eaLnBrk="1" latinLnBrk="0" hangingPunct="1">
        <a:defRPr kumimoji="1" sz="1909" kern="1200">
          <a:solidFill>
            <a:schemeClr val="tx1"/>
          </a:solidFill>
          <a:latin typeface="+mn-lt"/>
          <a:ea typeface="+mn-ea"/>
          <a:cs typeface="+mn-cs"/>
        </a:defRPr>
      </a:lvl8pPr>
      <a:lvl9pPr marL="3878899" algn="l" defTabSz="484862" rtl="0" eaLnBrk="1" latinLnBrk="0" hangingPunct="1">
        <a:defRPr kumimoji="1" sz="190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12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Rectangle 17"/>
          <p:cNvSpPr/>
          <p:nvPr/>
        </p:nvSpPr>
        <p:spPr>
          <a:xfrm>
            <a:off x="0" y="9592959"/>
            <a:ext cx="6858000" cy="314375"/>
          </a:xfrm>
          <a:prstGeom prst="rect">
            <a:avLst/>
          </a:prstGeom>
          <a:solidFill>
            <a:srgbClr val="E1EEF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dirty="0">
              <a:solidFill>
                <a:srgbClr val="404040"/>
              </a:solidFill>
            </a:endParaRPr>
          </a:p>
        </p:txBody>
      </p:sp>
      <p:sp>
        <p:nvSpPr>
          <p:cNvPr id="11" name="TextBox 16"/>
          <p:cNvSpPr txBox="1"/>
          <p:nvPr/>
        </p:nvSpPr>
        <p:spPr>
          <a:xfrm>
            <a:off x="3208047" y="9666111"/>
            <a:ext cx="464006" cy="184666"/>
          </a:xfrm>
          <a:prstGeom prst="rect">
            <a:avLst/>
          </a:prstGeom>
          <a:noFill/>
        </p:spPr>
        <p:txBody>
          <a:bodyPr wrap="square" tIns="0" bIns="0">
            <a:spAutoFit/>
          </a:bodyPr>
          <a:lstStyle/>
          <a:p>
            <a:pPr algn="ctr">
              <a:defRPr/>
            </a:pPr>
            <a:fld id="{0F9AC1C8-10F2-4A77-9A6E-9375F974715F}" type="slidenum">
              <a:rPr lang="en-US" sz="1200">
                <a:solidFill>
                  <a:srgbClr val="404040"/>
                </a:solidFill>
                <a:cs typeface="HGPGothicE" charset="-128"/>
              </a:rPr>
              <a:pPr algn="ctr">
                <a:defRPr/>
              </a:pPr>
              <a:t>‹#›</a:t>
            </a:fld>
            <a:endParaRPr lang="en-US" sz="1200" dirty="0">
              <a:solidFill>
                <a:srgbClr val="404040"/>
              </a:solidFill>
              <a:cs typeface="HGPGothicE" charset="-128"/>
            </a:endParaRPr>
          </a:p>
        </p:txBody>
      </p:sp>
    </p:spTree>
    <p:extLst>
      <p:ext uri="{BB962C8B-B14F-4D97-AF65-F5344CB8AC3E}">
        <p14:creationId xmlns:p14="http://schemas.microsoft.com/office/powerpoint/2010/main" val="3432341293"/>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Lst>
  <p:hf hdr="0" dt="0"/>
  <p:txStyles>
    <p:titleStyle>
      <a:lvl1pPr algn="l" defTabSz="484862" rtl="0" eaLnBrk="1" fontAlgn="base" hangingPunct="1">
        <a:spcBef>
          <a:spcPct val="0"/>
        </a:spcBef>
        <a:spcAft>
          <a:spcPct val="0"/>
        </a:spcAft>
        <a:defRPr kumimoji="1" sz="1909" b="0" i="0" kern="1200" spc="160" baseline="0">
          <a:solidFill>
            <a:srgbClr val="404040"/>
          </a:solidFill>
          <a:latin typeface="HGPGothicE" charset="-128"/>
          <a:ea typeface="HGPGothicE" charset="-128"/>
          <a:cs typeface="HGPGothicE" charset="-128"/>
        </a:defRPr>
      </a:lvl1pPr>
      <a:lvl2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2pPr>
      <a:lvl3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3pPr>
      <a:lvl4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4pPr>
      <a:lvl5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5pPr>
      <a:lvl6pPr marL="484862"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6pPr>
      <a:lvl7pPr marL="969727"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7pPr>
      <a:lvl8pPr marL="1454588"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8pPr>
      <a:lvl9pPr marL="1939450"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9pPr>
    </p:titleStyle>
    <p:bodyStyle>
      <a:lvl1pPr marL="180141" indent="-180141" algn="l" defTabSz="484862" rtl="0" eaLnBrk="1" fontAlgn="base" hangingPunct="1">
        <a:spcBef>
          <a:spcPct val="20000"/>
        </a:spcBef>
        <a:spcAft>
          <a:spcPct val="0"/>
        </a:spcAft>
        <a:buFont typeface="Arial" pitchFamily="34" charset="0"/>
        <a:buChar char="•"/>
        <a:defRPr kumimoji="1" sz="2545" kern="1200">
          <a:solidFill>
            <a:schemeClr val="tx1"/>
          </a:solidFill>
          <a:latin typeface="Arial"/>
          <a:ea typeface="+mn-ea"/>
          <a:cs typeface="Arial"/>
        </a:defRPr>
      </a:lvl1pPr>
      <a:lvl2pPr marL="723926" indent="-239063"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2pPr>
      <a:lvl3pPr marL="1156599" indent="-186874"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3pPr>
      <a:lvl4pPr marL="1638094" indent="-183509"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4pPr>
      <a:lvl5pPr marL="2121273" indent="-181825"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p:bodyStyle>
    <p:otherStyle>
      <a:defPPr>
        <a:defRPr lang="en-US"/>
      </a:defPPr>
      <a:lvl1pPr marL="0" algn="l" defTabSz="484862" rtl="0" eaLnBrk="1" latinLnBrk="0" hangingPunct="1">
        <a:defRPr kumimoji="1" sz="1909" kern="1200">
          <a:solidFill>
            <a:schemeClr val="tx1"/>
          </a:solidFill>
          <a:latin typeface="+mn-lt"/>
          <a:ea typeface="+mn-ea"/>
          <a:cs typeface="+mn-cs"/>
        </a:defRPr>
      </a:lvl1pPr>
      <a:lvl2pPr marL="484862" algn="l" defTabSz="484862" rtl="0" eaLnBrk="1" latinLnBrk="0" hangingPunct="1">
        <a:defRPr kumimoji="1" sz="1909" kern="1200">
          <a:solidFill>
            <a:schemeClr val="tx1"/>
          </a:solidFill>
          <a:latin typeface="+mn-lt"/>
          <a:ea typeface="+mn-ea"/>
          <a:cs typeface="+mn-cs"/>
        </a:defRPr>
      </a:lvl2pPr>
      <a:lvl3pPr marL="969727" algn="l" defTabSz="484862" rtl="0" eaLnBrk="1" latinLnBrk="0" hangingPunct="1">
        <a:defRPr kumimoji="1" sz="1909" kern="1200">
          <a:solidFill>
            <a:schemeClr val="tx1"/>
          </a:solidFill>
          <a:latin typeface="+mn-lt"/>
          <a:ea typeface="+mn-ea"/>
          <a:cs typeface="+mn-cs"/>
        </a:defRPr>
      </a:lvl3pPr>
      <a:lvl4pPr marL="1454588" algn="l" defTabSz="484862" rtl="0" eaLnBrk="1" latinLnBrk="0" hangingPunct="1">
        <a:defRPr kumimoji="1" sz="1909" kern="1200">
          <a:solidFill>
            <a:schemeClr val="tx1"/>
          </a:solidFill>
          <a:latin typeface="+mn-lt"/>
          <a:ea typeface="+mn-ea"/>
          <a:cs typeface="+mn-cs"/>
        </a:defRPr>
      </a:lvl4pPr>
      <a:lvl5pPr marL="1939450" algn="l" defTabSz="484862" rtl="0" eaLnBrk="1" latinLnBrk="0" hangingPunct="1">
        <a:defRPr kumimoji="1" sz="1909" kern="1200">
          <a:solidFill>
            <a:schemeClr val="tx1"/>
          </a:solidFill>
          <a:latin typeface="+mn-lt"/>
          <a:ea typeface="+mn-ea"/>
          <a:cs typeface="+mn-cs"/>
        </a:defRPr>
      </a:lvl5pPr>
      <a:lvl6pPr marL="2424313" algn="l" defTabSz="484862" rtl="0" eaLnBrk="1" latinLnBrk="0" hangingPunct="1">
        <a:defRPr kumimoji="1" sz="1909" kern="1200">
          <a:solidFill>
            <a:schemeClr val="tx1"/>
          </a:solidFill>
          <a:latin typeface="+mn-lt"/>
          <a:ea typeface="+mn-ea"/>
          <a:cs typeface="+mn-cs"/>
        </a:defRPr>
      </a:lvl6pPr>
      <a:lvl7pPr marL="2909175" algn="l" defTabSz="484862" rtl="0" eaLnBrk="1" latinLnBrk="0" hangingPunct="1">
        <a:defRPr kumimoji="1" sz="1909" kern="1200">
          <a:solidFill>
            <a:schemeClr val="tx1"/>
          </a:solidFill>
          <a:latin typeface="+mn-lt"/>
          <a:ea typeface="+mn-ea"/>
          <a:cs typeface="+mn-cs"/>
        </a:defRPr>
      </a:lvl7pPr>
      <a:lvl8pPr marL="3394036" algn="l" defTabSz="484862" rtl="0" eaLnBrk="1" latinLnBrk="0" hangingPunct="1">
        <a:defRPr kumimoji="1" sz="1909" kern="1200">
          <a:solidFill>
            <a:schemeClr val="tx1"/>
          </a:solidFill>
          <a:latin typeface="+mn-lt"/>
          <a:ea typeface="+mn-ea"/>
          <a:cs typeface="+mn-cs"/>
        </a:defRPr>
      </a:lvl8pPr>
      <a:lvl9pPr marL="3878899" algn="l" defTabSz="484862" rtl="0" eaLnBrk="1" latinLnBrk="0" hangingPunct="1">
        <a:defRPr kumimoji="1" sz="190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13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Rectangle 17"/>
          <p:cNvSpPr/>
          <p:nvPr/>
        </p:nvSpPr>
        <p:spPr>
          <a:xfrm>
            <a:off x="0" y="9592959"/>
            <a:ext cx="6858000" cy="314375"/>
          </a:xfrm>
          <a:prstGeom prst="rect">
            <a:avLst/>
          </a:prstGeom>
          <a:solidFill>
            <a:srgbClr val="E1EEF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dirty="0">
              <a:solidFill>
                <a:srgbClr val="404040"/>
              </a:solidFill>
            </a:endParaRPr>
          </a:p>
        </p:txBody>
      </p:sp>
      <p:sp>
        <p:nvSpPr>
          <p:cNvPr id="11" name="TextBox 16"/>
          <p:cNvSpPr txBox="1"/>
          <p:nvPr/>
        </p:nvSpPr>
        <p:spPr>
          <a:xfrm>
            <a:off x="3208047" y="9666111"/>
            <a:ext cx="464006" cy="184666"/>
          </a:xfrm>
          <a:prstGeom prst="rect">
            <a:avLst/>
          </a:prstGeom>
          <a:noFill/>
        </p:spPr>
        <p:txBody>
          <a:bodyPr wrap="square" tIns="0" bIns="0">
            <a:spAutoFit/>
          </a:bodyPr>
          <a:lstStyle/>
          <a:p>
            <a:pPr algn="ctr">
              <a:defRPr/>
            </a:pPr>
            <a:fld id="{0F9AC1C8-10F2-4A77-9A6E-9375F974715F}" type="slidenum">
              <a:rPr lang="en-US" sz="1200">
                <a:solidFill>
                  <a:srgbClr val="404040"/>
                </a:solidFill>
                <a:cs typeface="HGPGothicE" charset="-128"/>
              </a:rPr>
              <a:pPr algn="ctr">
                <a:defRPr/>
              </a:pPr>
              <a:t>‹#›</a:t>
            </a:fld>
            <a:endParaRPr lang="en-US" sz="1200" dirty="0">
              <a:solidFill>
                <a:srgbClr val="404040"/>
              </a:solidFill>
              <a:cs typeface="HGPGothicE" charset="-128"/>
            </a:endParaRPr>
          </a:p>
        </p:txBody>
      </p:sp>
    </p:spTree>
    <p:extLst>
      <p:ext uri="{BB962C8B-B14F-4D97-AF65-F5344CB8AC3E}">
        <p14:creationId xmlns:p14="http://schemas.microsoft.com/office/powerpoint/2010/main" val="1071313697"/>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Lst>
  <p:hf hdr="0" dt="0"/>
  <p:txStyles>
    <p:titleStyle>
      <a:lvl1pPr algn="l" defTabSz="484862" rtl="0" eaLnBrk="1" fontAlgn="base" hangingPunct="1">
        <a:spcBef>
          <a:spcPct val="0"/>
        </a:spcBef>
        <a:spcAft>
          <a:spcPct val="0"/>
        </a:spcAft>
        <a:defRPr kumimoji="1" sz="1909" b="0" i="0" kern="1200" spc="160" baseline="0">
          <a:solidFill>
            <a:srgbClr val="404040"/>
          </a:solidFill>
          <a:latin typeface="HGPGothicE" charset="-128"/>
          <a:ea typeface="HGPGothicE" charset="-128"/>
          <a:cs typeface="HGPGothicE" charset="-128"/>
        </a:defRPr>
      </a:lvl1pPr>
      <a:lvl2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2pPr>
      <a:lvl3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3pPr>
      <a:lvl4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4pPr>
      <a:lvl5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5pPr>
      <a:lvl6pPr marL="484862"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6pPr>
      <a:lvl7pPr marL="969727"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7pPr>
      <a:lvl8pPr marL="1454588"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8pPr>
      <a:lvl9pPr marL="1939450"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9pPr>
    </p:titleStyle>
    <p:bodyStyle>
      <a:lvl1pPr marL="180141" indent="-180141" algn="l" defTabSz="484862" rtl="0" eaLnBrk="1" fontAlgn="base" hangingPunct="1">
        <a:spcBef>
          <a:spcPct val="20000"/>
        </a:spcBef>
        <a:spcAft>
          <a:spcPct val="0"/>
        </a:spcAft>
        <a:buFont typeface="Arial" pitchFamily="34" charset="0"/>
        <a:buChar char="•"/>
        <a:defRPr kumimoji="1" sz="2545" kern="1200">
          <a:solidFill>
            <a:schemeClr val="tx1"/>
          </a:solidFill>
          <a:latin typeface="Arial"/>
          <a:ea typeface="+mn-ea"/>
          <a:cs typeface="Arial"/>
        </a:defRPr>
      </a:lvl1pPr>
      <a:lvl2pPr marL="723926" indent="-239063"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2pPr>
      <a:lvl3pPr marL="1156599" indent="-186874"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3pPr>
      <a:lvl4pPr marL="1638094" indent="-183509"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4pPr>
      <a:lvl5pPr marL="2121273" indent="-181825"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p:bodyStyle>
    <p:otherStyle>
      <a:defPPr>
        <a:defRPr lang="en-US"/>
      </a:defPPr>
      <a:lvl1pPr marL="0" algn="l" defTabSz="484862" rtl="0" eaLnBrk="1" latinLnBrk="0" hangingPunct="1">
        <a:defRPr kumimoji="1" sz="1909" kern="1200">
          <a:solidFill>
            <a:schemeClr val="tx1"/>
          </a:solidFill>
          <a:latin typeface="+mn-lt"/>
          <a:ea typeface="+mn-ea"/>
          <a:cs typeface="+mn-cs"/>
        </a:defRPr>
      </a:lvl1pPr>
      <a:lvl2pPr marL="484862" algn="l" defTabSz="484862" rtl="0" eaLnBrk="1" latinLnBrk="0" hangingPunct="1">
        <a:defRPr kumimoji="1" sz="1909" kern="1200">
          <a:solidFill>
            <a:schemeClr val="tx1"/>
          </a:solidFill>
          <a:latin typeface="+mn-lt"/>
          <a:ea typeface="+mn-ea"/>
          <a:cs typeface="+mn-cs"/>
        </a:defRPr>
      </a:lvl2pPr>
      <a:lvl3pPr marL="969727" algn="l" defTabSz="484862" rtl="0" eaLnBrk="1" latinLnBrk="0" hangingPunct="1">
        <a:defRPr kumimoji="1" sz="1909" kern="1200">
          <a:solidFill>
            <a:schemeClr val="tx1"/>
          </a:solidFill>
          <a:latin typeface="+mn-lt"/>
          <a:ea typeface="+mn-ea"/>
          <a:cs typeface="+mn-cs"/>
        </a:defRPr>
      </a:lvl3pPr>
      <a:lvl4pPr marL="1454588" algn="l" defTabSz="484862" rtl="0" eaLnBrk="1" latinLnBrk="0" hangingPunct="1">
        <a:defRPr kumimoji="1" sz="1909" kern="1200">
          <a:solidFill>
            <a:schemeClr val="tx1"/>
          </a:solidFill>
          <a:latin typeface="+mn-lt"/>
          <a:ea typeface="+mn-ea"/>
          <a:cs typeface="+mn-cs"/>
        </a:defRPr>
      </a:lvl4pPr>
      <a:lvl5pPr marL="1939450" algn="l" defTabSz="484862" rtl="0" eaLnBrk="1" latinLnBrk="0" hangingPunct="1">
        <a:defRPr kumimoji="1" sz="1909" kern="1200">
          <a:solidFill>
            <a:schemeClr val="tx1"/>
          </a:solidFill>
          <a:latin typeface="+mn-lt"/>
          <a:ea typeface="+mn-ea"/>
          <a:cs typeface="+mn-cs"/>
        </a:defRPr>
      </a:lvl5pPr>
      <a:lvl6pPr marL="2424313" algn="l" defTabSz="484862" rtl="0" eaLnBrk="1" latinLnBrk="0" hangingPunct="1">
        <a:defRPr kumimoji="1" sz="1909" kern="1200">
          <a:solidFill>
            <a:schemeClr val="tx1"/>
          </a:solidFill>
          <a:latin typeface="+mn-lt"/>
          <a:ea typeface="+mn-ea"/>
          <a:cs typeface="+mn-cs"/>
        </a:defRPr>
      </a:lvl6pPr>
      <a:lvl7pPr marL="2909175" algn="l" defTabSz="484862" rtl="0" eaLnBrk="1" latinLnBrk="0" hangingPunct="1">
        <a:defRPr kumimoji="1" sz="1909" kern="1200">
          <a:solidFill>
            <a:schemeClr val="tx1"/>
          </a:solidFill>
          <a:latin typeface="+mn-lt"/>
          <a:ea typeface="+mn-ea"/>
          <a:cs typeface="+mn-cs"/>
        </a:defRPr>
      </a:lvl7pPr>
      <a:lvl8pPr marL="3394036" algn="l" defTabSz="484862" rtl="0" eaLnBrk="1" latinLnBrk="0" hangingPunct="1">
        <a:defRPr kumimoji="1" sz="1909" kern="1200">
          <a:solidFill>
            <a:schemeClr val="tx1"/>
          </a:solidFill>
          <a:latin typeface="+mn-lt"/>
          <a:ea typeface="+mn-ea"/>
          <a:cs typeface="+mn-cs"/>
        </a:defRPr>
      </a:lvl8pPr>
      <a:lvl9pPr marL="3878899" algn="l" defTabSz="484862" rtl="0" eaLnBrk="1" latinLnBrk="0" hangingPunct="1">
        <a:defRPr kumimoji="1" sz="190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135">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Rectangle 17"/>
          <p:cNvSpPr/>
          <p:nvPr/>
        </p:nvSpPr>
        <p:spPr>
          <a:xfrm>
            <a:off x="0" y="9637220"/>
            <a:ext cx="6858000" cy="270113"/>
          </a:xfrm>
          <a:prstGeom prst="rect">
            <a:avLst/>
          </a:prstGeom>
          <a:solidFill>
            <a:srgbClr val="E1EEF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b="0" i="0" dirty="0">
              <a:solidFill>
                <a:schemeClr val="tx1"/>
              </a:solidFill>
              <a:latin typeface="HGPGothicE" charset="-128"/>
              <a:ea typeface="HGPGothicE" charset="-128"/>
            </a:endParaRPr>
          </a:p>
        </p:txBody>
      </p:sp>
      <p:sp>
        <p:nvSpPr>
          <p:cNvPr id="11" name="TextBox 16"/>
          <p:cNvSpPr txBox="1"/>
          <p:nvPr/>
        </p:nvSpPr>
        <p:spPr>
          <a:xfrm>
            <a:off x="3196997" y="9679943"/>
            <a:ext cx="464006" cy="184666"/>
          </a:xfrm>
          <a:prstGeom prst="rect">
            <a:avLst/>
          </a:prstGeom>
          <a:noFill/>
        </p:spPr>
        <p:txBody>
          <a:bodyPr wrap="square" tIns="0" bIns="0">
            <a:spAutoFit/>
          </a:bodyPr>
          <a:lstStyle/>
          <a:p>
            <a:pPr algn="ctr" fontAlgn="auto">
              <a:spcBef>
                <a:spcPts val="0"/>
              </a:spcBef>
              <a:spcAft>
                <a:spcPts val="0"/>
              </a:spcAft>
              <a:defRPr/>
            </a:pPr>
            <a:fld id="{0F9AC1C8-10F2-4A77-9A6E-9375F974715F}" type="slidenum">
              <a:rPr lang="en-US" sz="1200" b="0" i="0">
                <a:solidFill>
                  <a:schemeClr val="tx1"/>
                </a:solidFill>
                <a:latin typeface="HGPGothicE" charset="-128"/>
                <a:ea typeface="HGPGothicE" charset="-128"/>
                <a:cs typeface="HGPGothicE" charset="-128"/>
              </a:rPr>
              <a:pPr algn="ctr" fontAlgn="auto">
                <a:spcBef>
                  <a:spcPts val="0"/>
                </a:spcBef>
                <a:spcAft>
                  <a:spcPts val="0"/>
                </a:spcAft>
                <a:defRPr/>
              </a:pPr>
              <a:t>‹#›</a:t>
            </a:fld>
            <a:endParaRPr lang="en-US" sz="1200" b="0" i="0" dirty="0">
              <a:solidFill>
                <a:schemeClr val="tx1"/>
              </a:solidFill>
              <a:latin typeface="HGPGothicE" charset="-128"/>
              <a:ea typeface="HGPGothicE" charset="-128"/>
              <a:cs typeface="HGPGothicE" charset="-128"/>
            </a:endParaRPr>
          </a:p>
        </p:txBody>
      </p:sp>
    </p:spTree>
    <p:extLst>
      <p:ext uri="{BB962C8B-B14F-4D97-AF65-F5344CB8AC3E}">
        <p14:creationId xmlns:p14="http://schemas.microsoft.com/office/powerpoint/2010/main" val="2041197859"/>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Lst>
  <p:hf hdr="0" dt="0"/>
  <p:txStyles>
    <p:titleStyle>
      <a:lvl1pPr algn="l" defTabSz="484862" rtl="0" eaLnBrk="1" fontAlgn="base" hangingPunct="1">
        <a:spcBef>
          <a:spcPct val="0"/>
        </a:spcBef>
        <a:spcAft>
          <a:spcPct val="0"/>
        </a:spcAft>
        <a:defRPr kumimoji="1" sz="1909" b="0" i="0" kern="1200" spc="160" baseline="0">
          <a:solidFill>
            <a:srgbClr val="404040"/>
          </a:solidFill>
          <a:latin typeface="HGPGothicE" charset="-128"/>
          <a:ea typeface="HGPGothicE" charset="-128"/>
          <a:cs typeface="HGPGothicE" charset="-128"/>
        </a:defRPr>
      </a:lvl1pPr>
      <a:lvl2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2pPr>
      <a:lvl3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3pPr>
      <a:lvl4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4pPr>
      <a:lvl5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5pPr>
      <a:lvl6pPr marL="484862"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6pPr>
      <a:lvl7pPr marL="969727"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7pPr>
      <a:lvl8pPr marL="1454588"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8pPr>
      <a:lvl9pPr marL="1939450"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9pPr>
    </p:titleStyle>
    <p:bodyStyle>
      <a:lvl1pPr marL="180141" indent="-180141" algn="l" defTabSz="484862" rtl="0" eaLnBrk="1" fontAlgn="base" hangingPunct="1">
        <a:spcBef>
          <a:spcPct val="20000"/>
        </a:spcBef>
        <a:spcAft>
          <a:spcPct val="0"/>
        </a:spcAft>
        <a:buFont typeface="Arial" pitchFamily="34" charset="0"/>
        <a:buChar char="•"/>
        <a:defRPr kumimoji="1" sz="2545" kern="1200">
          <a:solidFill>
            <a:schemeClr val="tx1"/>
          </a:solidFill>
          <a:latin typeface="Arial"/>
          <a:ea typeface="+mn-ea"/>
          <a:cs typeface="Arial"/>
        </a:defRPr>
      </a:lvl1pPr>
      <a:lvl2pPr marL="723926" indent="-239063"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2pPr>
      <a:lvl3pPr marL="1156599" indent="-186874"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3pPr>
      <a:lvl4pPr marL="1638094" indent="-183509"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4pPr>
      <a:lvl5pPr marL="2121273" indent="-181825"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p:bodyStyle>
    <p:otherStyle>
      <a:defPPr>
        <a:defRPr lang="en-US"/>
      </a:defPPr>
      <a:lvl1pPr marL="0" algn="l" defTabSz="484862" rtl="0" eaLnBrk="1" latinLnBrk="0" hangingPunct="1">
        <a:defRPr kumimoji="1" sz="1909" kern="1200">
          <a:solidFill>
            <a:schemeClr val="tx1"/>
          </a:solidFill>
          <a:latin typeface="+mn-lt"/>
          <a:ea typeface="+mn-ea"/>
          <a:cs typeface="+mn-cs"/>
        </a:defRPr>
      </a:lvl1pPr>
      <a:lvl2pPr marL="484862" algn="l" defTabSz="484862" rtl="0" eaLnBrk="1" latinLnBrk="0" hangingPunct="1">
        <a:defRPr kumimoji="1" sz="1909" kern="1200">
          <a:solidFill>
            <a:schemeClr val="tx1"/>
          </a:solidFill>
          <a:latin typeface="+mn-lt"/>
          <a:ea typeface="+mn-ea"/>
          <a:cs typeface="+mn-cs"/>
        </a:defRPr>
      </a:lvl2pPr>
      <a:lvl3pPr marL="969727" algn="l" defTabSz="484862" rtl="0" eaLnBrk="1" latinLnBrk="0" hangingPunct="1">
        <a:defRPr kumimoji="1" sz="1909" kern="1200">
          <a:solidFill>
            <a:schemeClr val="tx1"/>
          </a:solidFill>
          <a:latin typeface="+mn-lt"/>
          <a:ea typeface="+mn-ea"/>
          <a:cs typeface="+mn-cs"/>
        </a:defRPr>
      </a:lvl3pPr>
      <a:lvl4pPr marL="1454588" algn="l" defTabSz="484862" rtl="0" eaLnBrk="1" latinLnBrk="0" hangingPunct="1">
        <a:defRPr kumimoji="1" sz="1909" kern="1200">
          <a:solidFill>
            <a:schemeClr val="tx1"/>
          </a:solidFill>
          <a:latin typeface="+mn-lt"/>
          <a:ea typeface="+mn-ea"/>
          <a:cs typeface="+mn-cs"/>
        </a:defRPr>
      </a:lvl4pPr>
      <a:lvl5pPr marL="1939450" algn="l" defTabSz="484862" rtl="0" eaLnBrk="1" latinLnBrk="0" hangingPunct="1">
        <a:defRPr kumimoji="1" sz="1909" kern="1200">
          <a:solidFill>
            <a:schemeClr val="tx1"/>
          </a:solidFill>
          <a:latin typeface="+mn-lt"/>
          <a:ea typeface="+mn-ea"/>
          <a:cs typeface="+mn-cs"/>
        </a:defRPr>
      </a:lvl5pPr>
      <a:lvl6pPr marL="2424313" algn="l" defTabSz="484862" rtl="0" eaLnBrk="1" latinLnBrk="0" hangingPunct="1">
        <a:defRPr kumimoji="1" sz="1909" kern="1200">
          <a:solidFill>
            <a:schemeClr val="tx1"/>
          </a:solidFill>
          <a:latin typeface="+mn-lt"/>
          <a:ea typeface="+mn-ea"/>
          <a:cs typeface="+mn-cs"/>
        </a:defRPr>
      </a:lvl6pPr>
      <a:lvl7pPr marL="2909175" algn="l" defTabSz="484862" rtl="0" eaLnBrk="1" latinLnBrk="0" hangingPunct="1">
        <a:defRPr kumimoji="1" sz="1909" kern="1200">
          <a:solidFill>
            <a:schemeClr val="tx1"/>
          </a:solidFill>
          <a:latin typeface="+mn-lt"/>
          <a:ea typeface="+mn-ea"/>
          <a:cs typeface="+mn-cs"/>
        </a:defRPr>
      </a:lvl7pPr>
      <a:lvl8pPr marL="3394036" algn="l" defTabSz="484862" rtl="0" eaLnBrk="1" latinLnBrk="0" hangingPunct="1">
        <a:defRPr kumimoji="1" sz="1909" kern="1200">
          <a:solidFill>
            <a:schemeClr val="tx1"/>
          </a:solidFill>
          <a:latin typeface="+mn-lt"/>
          <a:ea typeface="+mn-ea"/>
          <a:cs typeface="+mn-cs"/>
        </a:defRPr>
      </a:lvl8pPr>
      <a:lvl9pPr marL="3878899" algn="l" defTabSz="484862" rtl="0" eaLnBrk="1" latinLnBrk="0" hangingPunct="1">
        <a:defRPr kumimoji="1" sz="190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12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8.jpe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jpeg"/></Relationships>
</file>

<file path=ppt/slides/_rels/slide11.xml.rels><?xml version="1.0" encoding="UTF-8" standalone="yes"?>
<Relationships xmlns="http://schemas.openxmlformats.org/package/2006/relationships"><Relationship Id="rId8" Type="http://schemas.openxmlformats.org/officeDocument/2006/relationships/hyperlink" Target="https://img.myna.go.jp/manual/02/0027.html" TargetMode="External"/><Relationship Id="rId3" Type="http://schemas.openxmlformats.org/officeDocument/2006/relationships/image" Target="../media/image46.png"/><Relationship Id="rId7" Type="http://schemas.openxmlformats.org/officeDocument/2006/relationships/hyperlink" Target="https://img.myna.go.jp/manual/02/0026.html"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hyperlink" Target="https://img.myna.go.jp/manual/02/0006.html" TargetMode="External"/><Relationship Id="rId11" Type="http://schemas.openxmlformats.org/officeDocument/2006/relationships/image" Target="../media/image51.png"/><Relationship Id="rId5" Type="http://schemas.openxmlformats.org/officeDocument/2006/relationships/image" Target="../media/image48.png"/><Relationship Id="rId10" Type="http://schemas.openxmlformats.org/officeDocument/2006/relationships/image" Target="../media/image50.png"/><Relationship Id="rId4" Type="http://schemas.openxmlformats.org/officeDocument/2006/relationships/image" Target="../media/image47.png"/><Relationship Id="rId9" Type="http://schemas.openxmlformats.org/officeDocument/2006/relationships/image" Target="../media/image49.png"/></Relationships>
</file>

<file path=ppt/slides/_rels/slide1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4.png"/><Relationship Id="rId5" Type="http://schemas.microsoft.com/office/2007/relationships/hdphoto" Target="../media/hdphoto1.wdp"/><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5.PNG"/><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0.png"/><Relationship Id="rId10" Type="http://schemas.openxmlformats.org/officeDocument/2006/relationships/image" Target="../media/image71.png"/><Relationship Id="rId4" Type="http://schemas.openxmlformats.org/officeDocument/2006/relationships/image" Target="../media/image66.png"/><Relationship Id="rId9" Type="http://schemas.openxmlformats.org/officeDocument/2006/relationships/image" Target="../media/image7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1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19.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jpg"/><Relationship Id="rId7" Type="http://schemas.openxmlformats.org/officeDocument/2006/relationships/image" Target="../media/image8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84.jp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https://www.e-shien.mext.go.jp/" TargetMode="External"/><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5.xml"/><Relationship Id="rId6" Type="http://schemas.openxmlformats.org/officeDocument/2006/relationships/image" Target="../media/image8.png"/><Relationship Id="rId5" Type="http://schemas.openxmlformats.org/officeDocument/2006/relationships/hyperlink" Target="https://www.mext.go.jp/a_menu/shotou/mushouka/1342674.htm" TargetMode="External"/><Relationship Id="rId4" Type="http://schemas.openxmlformats.org/officeDocument/2006/relationships/hyperlink" Target="https://www.mext.go.jp/a_menu/shotou/mushouka/01753.html" TargetMode="External"/><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84.jpg"/><Relationship Id="rId5" Type="http://schemas.openxmlformats.org/officeDocument/2006/relationships/image" Target="../media/image83.PNG"/><Relationship Id="rId4" Type="http://schemas.openxmlformats.org/officeDocument/2006/relationships/image" Target="../media/image86.png"/></Relationships>
</file>

<file path=ppt/slides/_rels/slide2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image" Target="../media/image86.png"/></Relationships>
</file>

<file path=ppt/slides/_rels/slide2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3.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2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99.png"/><Relationship Id="rId4" Type="http://schemas.openxmlformats.org/officeDocument/2006/relationships/hyperlink" Target="https://www.mhlw.go.jp/stf/seisakunitsuite/bunya/hukushi_kaigo/seikatsuhogo/fukusijimusyo/index.html"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100.png"/><Relationship Id="rId7" Type="http://schemas.openxmlformats.org/officeDocument/2006/relationships/image" Target="../media/image92.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95.png"/><Relationship Id="rId9" Type="http://schemas.openxmlformats.org/officeDocument/2006/relationships/image" Target="../media/image104.png"/></Relationships>
</file>

<file path=ppt/slides/_rels/slide2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image" Target="../media/image106.png"/></Relationships>
</file>

<file path=ppt/slides/_rels/slide27.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9.png"/><Relationship Id="rId10" Type="http://schemas.openxmlformats.org/officeDocument/2006/relationships/image" Target="../media/image97.png"/><Relationship Id="rId4" Type="http://schemas.openxmlformats.org/officeDocument/2006/relationships/image" Target="../media/image108.png"/><Relationship Id="rId9" Type="http://schemas.openxmlformats.org/officeDocument/2006/relationships/image" Target="../media/image113.png"/></Relationships>
</file>

<file path=ppt/slides/_rels/slide28.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4.png"/><Relationship Id="rId7"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hyperlink" Target="https://img.myna.go.jp/manual/02/0027.html" TargetMode="External"/><Relationship Id="rId5" Type="http://schemas.openxmlformats.org/officeDocument/2006/relationships/image" Target="../media/image47.png"/><Relationship Id="rId10" Type="http://schemas.openxmlformats.org/officeDocument/2006/relationships/hyperlink" Target="https://img.myna.go.jp/manual/02/0026.html" TargetMode="External"/><Relationship Id="rId4" Type="http://schemas.openxmlformats.org/officeDocument/2006/relationships/image" Target="../media/image115.png"/><Relationship Id="rId9" Type="http://schemas.openxmlformats.org/officeDocument/2006/relationships/hyperlink" Target="https://img.myna.go.jp/manual/02/0006.html"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5.PNG"/><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0.png"/><Relationship Id="rId10" Type="http://schemas.openxmlformats.org/officeDocument/2006/relationships/image" Target="../media/image71.png"/><Relationship Id="rId4" Type="http://schemas.openxmlformats.org/officeDocument/2006/relationships/image" Target="../media/image66.png"/><Relationship Id="rId9" Type="http://schemas.openxmlformats.org/officeDocument/2006/relationships/image" Target="../media/image70.png"/></Relationships>
</file>

<file path=ppt/slides/_rels/slide33.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07.png"/><Relationship Id="rId7" Type="http://schemas.openxmlformats.org/officeDocument/2006/relationships/image" Target="../media/image122.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21.png"/><Relationship Id="rId11" Type="http://schemas.openxmlformats.org/officeDocument/2006/relationships/image" Target="../media/image97.png"/><Relationship Id="rId5" Type="http://schemas.openxmlformats.org/officeDocument/2006/relationships/image" Target="../media/image120.png"/><Relationship Id="rId10" Type="http://schemas.openxmlformats.org/officeDocument/2006/relationships/image" Target="../media/image124.png"/><Relationship Id="rId4" Type="http://schemas.openxmlformats.org/officeDocument/2006/relationships/image" Target="../media/image119.png"/><Relationship Id="rId9" Type="http://schemas.openxmlformats.org/officeDocument/2006/relationships/image" Target="../media/image95.png"/></Relationships>
</file>

<file path=ppt/slides/_rels/slide3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26.png"/></Relationships>
</file>

<file path=ppt/slides/_rels/slide3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84.jpg"/></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g"/><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81.png"/></Relationships>
</file>

<file path=ppt/slides/_rels/slide3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106.png"/><Relationship Id="rId1" Type="http://schemas.openxmlformats.org/officeDocument/2006/relationships/slideLayout" Target="../slideLayouts/slideLayout7.xml"/><Relationship Id="rId5" Type="http://schemas.openxmlformats.org/officeDocument/2006/relationships/image" Target="../media/image110.png"/><Relationship Id="rId4" Type="http://schemas.openxmlformats.org/officeDocument/2006/relationships/image" Target="../media/image108.png"/></Relationships>
</file>

<file path=ppt/slides/_rels/slide3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128.png"/></Relationships>
</file>

<file path=ppt/slides/_rels/slide3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133.png"/></Relationships>
</file>

<file path=ppt/slides/_rels/slide4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137.png"/><Relationship Id="rId4" Type="http://schemas.openxmlformats.org/officeDocument/2006/relationships/image" Target="../media/image13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7.xml"/><Relationship Id="rId4" Type="http://schemas.openxmlformats.org/officeDocument/2006/relationships/image" Target="../media/image140.png"/></Relationships>
</file>

<file path=ppt/slides/_rels/slide5.xml.rels><?xml version="1.0" encoding="UTF-8" standalone="yes"?>
<Relationships xmlns="http://schemas.openxmlformats.org/package/2006/relationships"><Relationship Id="rId3" Type="http://schemas.openxmlformats.org/officeDocument/2006/relationships/hyperlink" Target="https://www.e-shien.mext.go.jp/" TargetMode="External"/><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5.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B407D4D5-43E8-4970-86BA-8A3F18905BF1}"/>
              </a:ext>
            </a:extLst>
          </p:cNvPr>
          <p:cNvSpPr/>
          <p:nvPr/>
        </p:nvSpPr>
        <p:spPr>
          <a:xfrm>
            <a:off x="0" y="0"/>
            <a:ext cx="6858000" cy="6100010"/>
          </a:xfrm>
          <a:prstGeom prst="rect">
            <a:avLst/>
          </a:prstGeom>
          <a:noFill/>
          <a:ln>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 name="正方形/長方形 6">
            <a:extLst>
              <a:ext uri="{FF2B5EF4-FFF2-40B4-BE49-F238E27FC236}">
                <a16:creationId xmlns:a16="http://schemas.microsoft.com/office/drawing/2014/main" id="{1DDA4BFC-3D0C-4FEF-91A1-61E44800BC2F}"/>
              </a:ext>
            </a:extLst>
          </p:cNvPr>
          <p:cNvSpPr/>
          <p:nvPr/>
        </p:nvSpPr>
        <p:spPr>
          <a:xfrm>
            <a:off x="0" y="6100010"/>
            <a:ext cx="6858000" cy="3805989"/>
          </a:xfrm>
          <a:prstGeom prst="rect">
            <a:avLst/>
          </a:prstGeom>
          <a:solidFill>
            <a:srgbClr val="1290AE"/>
          </a:solidFill>
          <a:ln>
            <a:solidFill>
              <a:schemeClr val="tx1">
                <a:lumMod val="50000"/>
              </a:schemeClr>
            </a:solidFill>
            <a:prstDash val="soli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 name="テキスト プレースホルダー 2"/>
          <p:cNvSpPr>
            <a:spLocks noGrp="1"/>
          </p:cNvSpPr>
          <p:nvPr>
            <p:ph type="body" idx="16"/>
          </p:nvPr>
        </p:nvSpPr>
        <p:spPr>
          <a:xfrm>
            <a:off x="1" y="1381760"/>
            <a:ext cx="6858000" cy="6441440"/>
          </a:xfrm>
          <a:noFill/>
        </p:spPr>
        <p:txBody>
          <a:bodyPr>
            <a:normAutofit/>
          </a:bodyPr>
          <a:lstStyle/>
          <a:p>
            <a:r>
              <a:rPr lang="ja-JP" altLang="en-US" sz="4000" b="1" dirty="0">
                <a:solidFill>
                  <a:srgbClr val="000000"/>
                </a:solidFill>
              </a:rPr>
              <a:t>　　高等学校等就学支援金</a:t>
            </a:r>
            <a:endParaRPr lang="en-US" altLang="ja-JP" sz="4000" b="1" dirty="0">
              <a:solidFill>
                <a:srgbClr val="000000"/>
              </a:solidFill>
            </a:endParaRPr>
          </a:p>
          <a:p>
            <a:r>
              <a:rPr lang="ja-JP" altLang="en-US" sz="4000" b="1" dirty="0">
                <a:solidFill>
                  <a:srgbClr val="000000"/>
                </a:solidFill>
              </a:rPr>
              <a:t>　　オンライン申請システム</a:t>
            </a:r>
            <a:endParaRPr lang="en-US" altLang="ja-JP" sz="4000" b="1" dirty="0">
              <a:solidFill>
                <a:srgbClr val="000000"/>
              </a:solidFill>
            </a:endParaRPr>
          </a:p>
          <a:p>
            <a:r>
              <a:rPr lang="ja-JP" altLang="en-US" sz="4000" b="1" dirty="0">
                <a:solidFill>
                  <a:srgbClr val="000000"/>
                </a:solidFill>
              </a:rPr>
              <a:t>　　（</a:t>
            </a:r>
            <a:r>
              <a:rPr lang="en-US" altLang="ja-JP" sz="4000" b="1" dirty="0">
                <a:solidFill>
                  <a:srgbClr val="000000"/>
                </a:solidFill>
              </a:rPr>
              <a:t>e-Shien</a:t>
            </a:r>
            <a:r>
              <a:rPr lang="ja-JP" altLang="en-US" sz="4000" b="1" dirty="0">
                <a:solidFill>
                  <a:srgbClr val="000000"/>
                </a:solidFill>
              </a:rPr>
              <a:t>）</a:t>
            </a:r>
            <a:r>
              <a:rPr kumimoji="1" lang="ja-JP" altLang="en-US" sz="4000" b="1" dirty="0">
                <a:solidFill>
                  <a:srgbClr val="000000"/>
                </a:solidFill>
              </a:rPr>
              <a:t>マニュアル</a:t>
            </a:r>
            <a:endParaRPr kumimoji="1" lang="en-US" altLang="ja-JP" sz="4000" b="1" dirty="0">
              <a:solidFill>
                <a:srgbClr val="000000"/>
              </a:solidFill>
            </a:endParaRPr>
          </a:p>
          <a:p>
            <a:endParaRPr kumimoji="1" lang="en-US" altLang="ja-JP" sz="1400" b="1" dirty="0">
              <a:solidFill>
                <a:srgbClr val="000000"/>
              </a:solidFill>
            </a:endParaRPr>
          </a:p>
          <a:p>
            <a:endParaRPr lang="en-US" altLang="ja-JP" sz="3600" b="1" dirty="0">
              <a:solidFill>
                <a:srgbClr val="000000"/>
              </a:solidFill>
            </a:endParaRPr>
          </a:p>
          <a:p>
            <a:r>
              <a:rPr lang="ja-JP" altLang="en-US" sz="3600" b="1" dirty="0">
                <a:solidFill>
                  <a:srgbClr val="000000"/>
                </a:solidFill>
              </a:rPr>
              <a:t>７月継続申請・臨時支援金申請編</a:t>
            </a:r>
            <a:endParaRPr lang="en-US" altLang="ja-JP" sz="3600" b="1" dirty="0">
              <a:solidFill>
                <a:srgbClr val="000000"/>
              </a:solidFill>
            </a:endParaRPr>
          </a:p>
          <a:p>
            <a:r>
              <a:rPr lang="en-US" altLang="ja-JP" sz="3600" b="1" dirty="0">
                <a:solidFill>
                  <a:srgbClr val="000000"/>
                </a:solidFill>
              </a:rPr>
              <a:t>(</a:t>
            </a:r>
            <a:r>
              <a:rPr lang="ja-JP" altLang="en-US" sz="3600" b="1" u="sng" dirty="0">
                <a:solidFill>
                  <a:srgbClr val="FF0000"/>
                </a:solidFill>
              </a:rPr>
              <a:t>認定中</a:t>
            </a:r>
            <a:r>
              <a:rPr lang="ja-JP" altLang="en-US" sz="3600" b="1" dirty="0">
                <a:solidFill>
                  <a:srgbClr val="000000"/>
                </a:solidFill>
              </a:rPr>
              <a:t>又は</a:t>
            </a:r>
            <a:r>
              <a:rPr lang="ja-JP" altLang="en-US" sz="3600" b="1" u="sng" dirty="0">
                <a:solidFill>
                  <a:srgbClr val="FF0000"/>
                </a:solidFill>
              </a:rPr>
              <a:t>支払差止中</a:t>
            </a:r>
            <a:r>
              <a:rPr lang="ja-JP" altLang="en-US" sz="3600" b="1" dirty="0">
                <a:solidFill>
                  <a:srgbClr val="000000"/>
                </a:solidFill>
              </a:rPr>
              <a:t>の生徒</a:t>
            </a:r>
            <a:r>
              <a:rPr lang="en-US" altLang="ja-JP" sz="3600" b="1" dirty="0">
                <a:solidFill>
                  <a:srgbClr val="000000"/>
                </a:solidFill>
              </a:rPr>
              <a:t>)</a:t>
            </a:r>
          </a:p>
        </p:txBody>
      </p:sp>
      <p:sp>
        <p:nvSpPr>
          <p:cNvPr id="2" name="正方形/長方形 1">
            <a:extLst>
              <a:ext uri="{FF2B5EF4-FFF2-40B4-BE49-F238E27FC236}">
                <a16:creationId xmlns:a16="http://schemas.microsoft.com/office/drawing/2014/main" id="{7EA2EEE3-03A3-496B-B1D0-A00C1EF0E388}"/>
              </a:ext>
            </a:extLst>
          </p:cNvPr>
          <p:cNvSpPr/>
          <p:nvPr/>
        </p:nvSpPr>
        <p:spPr>
          <a:xfrm>
            <a:off x="521939" y="6641029"/>
            <a:ext cx="5814121" cy="2723951"/>
          </a:xfrm>
          <a:prstGeom prst="rect">
            <a:avLst/>
          </a:prstGeom>
          <a:solidFill>
            <a:schemeClr val="bg1"/>
          </a:solidFill>
          <a:ln w="12700">
            <a:solidFill>
              <a:schemeClr val="tx1">
                <a:lumMod val="50000"/>
              </a:schemeClr>
            </a:solidFill>
            <a:prstDash val="solid"/>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8" name="テキスト プレースホルダー 2">
            <a:extLst>
              <a:ext uri="{FF2B5EF4-FFF2-40B4-BE49-F238E27FC236}">
                <a16:creationId xmlns:a16="http://schemas.microsoft.com/office/drawing/2014/main" id="{C1D47201-EA96-4E6C-A8A2-7C20AD947B7B}"/>
              </a:ext>
            </a:extLst>
          </p:cNvPr>
          <p:cNvSpPr txBox="1">
            <a:spLocks/>
          </p:cNvSpPr>
          <p:nvPr/>
        </p:nvSpPr>
        <p:spPr>
          <a:xfrm>
            <a:off x="474231" y="6893790"/>
            <a:ext cx="6092416" cy="2741700"/>
          </a:xfrm>
          <a:prstGeom prst="rect">
            <a:avLst/>
          </a:prstGeom>
          <a:noFill/>
          <a:effectLst/>
        </p:spPr>
        <p:txBody>
          <a:bodyPr anchor="t">
            <a:normAutofit/>
          </a:bodyPr>
          <a:lstStyle>
            <a:lvl1pPr marL="0" indent="0" algn="l" defTabSz="484862" rtl="0" eaLnBrk="1" fontAlgn="ctr" hangingPunct="1">
              <a:spcBef>
                <a:spcPts val="0"/>
              </a:spcBef>
              <a:spcAft>
                <a:spcPct val="0"/>
              </a:spcAft>
              <a:buFont typeface="Arial" pitchFamily="34" charset="0"/>
              <a:buNone/>
              <a:defRPr kumimoji="1" sz="2400" b="0" i="0" kern="12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base" hangingPunct="1">
              <a:spcBef>
                <a:spcPct val="20000"/>
              </a:spcBef>
              <a:spcAft>
                <a:spcPct val="0"/>
              </a:spcAft>
              <a:buFont typeface="Arial" pitchFamily="34" charset="0"/>
              <a:buNone/>
              <a:defRPr kumimoji="1" sz="1400" kern="1200">
                <a:solidFill>
                  <a:schemeClr val="bg1"/>
                </a:solidFill>
                <a:latin typeface="MS PGothic" charset="-128"/>
                <a:ea typeface="MS PGothic" charset="-128"/>
                <a:cs typeface="MS PGothic" charset="-128"/>
              </a:defRPr>
            </a:lvl2pPr>
            <a:lvl3pPr marL="1219110" indent="0" algn="l" defTabSz="484862" rtl="0" eaLnBrk="1" fontAlgn="base" hangingPunct="1">
              <a:spcBef>
                <a:spcPct val="20000"/>
              </a:spcBef>
              <a:spcAft>
                <a:spcPct val="0"/>
              </a:spcAft>
              <a:buFont typeface="Arial" pitchFamily="34" charset="0"/>
              <a:buNone/>
              <a:defRPr kumimoji="1" sz="1400" kern="1200">
                <a:solidFill>
                  <a:schemeClr val="bg1"/>
                </a:solidFill>
                <a:latin typeface="MS PGothic" charset="-128"/>
                <a:ea typeface="MS PGothic" charset="-128"/>
                <a:cs typeface="MS PGothic" charset="-128"/>
              </a:defRPr>
            </a:lvl3pPr>
            <a:lvl4pPr marL="1828664" indent="0" algn="l" defTabSz="484862" rtl="0" eaLnBrk="1" fontAlgn="base" hangingPunct="1">
              <a:spcBef>
                <a:spcPct val="20000"/>
              </a:spcBef>
              <a:spcAft>
                <a:spcPct val="0"/>
              </a:spcAft>
              <a:buFont typeface="Arial" pitchFamily="34" charset="0"/>
              <a:buNone/>
              <a:defRPr kumimoji="1" sz="1867" kern="1200">
                <a:solidFill>
                  <a:schemeClr val="tx1">
                    <a:tint val="75000"/>
                  </a:schemeClr>
                </a:solidFill>
                <a:latin typeface="Arial"/>
                <a:ea typeface="+mn-ea"/>
                <a:cs typeface="Arial"/>
              </a:defRPr>
            </a:lvl4pPr>
            <a:lvl5pPr marL="2438218" indent="0" algn="l" defTabSz="484862" rtl="0" eaLnBrk="1" fontAlgn="base" hangingPunct="1">
              <a:spcBef>
                <a:spcPct val="20000"/>
              </a:spcBef>
              <a:spcAft>
                <a:spcPct val="0"/>
              </a:spcAft>
              <a:buFont typeface="Arial" pitchFamily="34" charset="0"/>
              <a:buNone/>
              <a:defRPr kumimoji="1" sz="1867" kern="1200">
                <a:solidFill>
                  <a:schemeClr val="tx1">
                    <a:tint val="75000"/>
                  </a:schemeClr>
                </a:solidFill>
                <a:latin typeface="Arial"/>
                <a:ea typeface="+mn-ea"/>
                <a:cs typeface="Arial"/>
              </a:defRPr>
            </a:lvl5pPr>
            <a:lvl6pPr marL="3047772" indent="0" algn="l" defTabSz="484862" rtl="0" eaLnBrk="1" latinLnBrk="0" hangingPunct="1">
              <a:spcBef>
                <a:spcPct val="20000"/>
              </a:spcBef>
              <a:buFont typeface="Arial"/>
              <a:buNone/>
              <a:defRPr kumimoji="1" sz="1867" kern="1200">
                <a:solidFill>
                  <a:schemeClr val="tx1">
                    <a:tint val="75000"/>
                  </a:schemeClr>
                </a:solidFill>
                <a:latin typeface="+mn-lt"/>
                <a:ea typeface="+mn-ea"/>
                <a:cs typeface="+mn-cs"/>
              </a:defRPr>
            </a:lvl6pPr>
            <a:lvl7pPr marL="3657327" indent="0" algn="l" defTabSz="484862" rtl="0" eaLnBrk="1" latinLnBrk="0" hangingPunct="1">
              <a:spcBef>
                <a:spcPct val="20000"/>
              </a:spcBef>
              <a:buFont typeface="Arial"/>
              <a:buNone/>
              <a:defRPr kumimoji="1" sz="1867" kern="1200">
                <a:solidFill>
                  <a:schemeClr val="tx1">
                    <a:tint val="75000"/>
                  </a:schemeClr>
                </a:solidFill>
                <a:latin typeface="+mn-lt"/>
                <a:ea typeface="+mn-ea"/>
                <a:cs typeface="+mn-cs"/>
              </a:defRPr>
            </a:lvl7pPr>
            <a:lvl8pPr marL="4266880" indent="0" algn="l" defTabSz="484862" rtl="0" eaLnBrk="1" latinLnBrk="0" hangingPunct="1">
              <a:spcBef>
                <a:spcPct val="20000"/>
              </a:spcBef>
              <a:buFont typeface="Arial"/>
              <a:buNone/>
              <a:defRPr kumimoji="1" sz="1867" kern="1200">
                <a:solidFill>
                  <a:schemeClr val="tx1">
                    <a:tint val="75000"/>
                  </a:schemeClr>
                </a:solidFill>
                <a:latin typeface="+mn-lt"/>
                <a:ea typeface="+mn-ea"/>
                <a:cs typeface="+mn-cs"/>
              </a:defRPr>
            </a:lvl8pPr>
            <a:lvl9pPr marL="4876435" indent="0" algn="l" defTabSz="484862" rtl="0" eaLnBrk="1" latinLnBrk="0" hangingPunct="1">
              <a:spcBef>
                <a:spcPct val="20000"/>
              </a:spcBef>
              <a:buFont typeface="Arial"/>
              <a:buNone/>
              <a:defRPr kumimoji="1" sz="1867" kern="1200">
                <a:solidFill>
                  <a:schemeClr val="tx1">
                    <a:tint val="75000"/>
                  </a:schemeClr>
                </a:solidFill>
                <a:latin typeface="+mn-lt"/>
                <a:ea typeface="+mn-ea"/>
                <a:cs typeface="+mn-cs"/>
              </a:defRPr>
            </a:lvl9pPr>
          </a:lstStyle>
          <a:p>
            <a:r>
              <a:rPr lang="ja-JP" altLang="en-US" sz="2800" dirty="0"/>
              <a:t>・</a:t>
            </a:r>
            <a:r>
              <a:rPr lang="ja-JP" altLang="en-US" sz="2800" b="1" u="sng" dirty="0">
                <a:solidFill>
                  <a:srgbClr val="FF0000"/>
                </a:solidFill>
              </a:rPr>
              <a:t>令和７年７月２４日（木）まで</a:t>
            </a:r>
            <a:r>
              <a:rPr lang="ja-JP" altLang="en-US" sz="2800" b="1" u="sng" dirty="0"/>
              <a:t>に</a:t>
            </a:r>
            <a:endParaRPr lang="en-US" altLang="ja-JP" sz="2800" b="1" u="sng" dirty="0"/>
          </a:p>
          <a:p>
            <a:r>
              <a:rPr lang="ja-JP" altLang="en-US" sz="2800" b="1" dirty="0"/>
              <a:t>　</a:t>
            </a:r>
            <a:r>
              <a:rPr lang="ja-JP" altLang="en-US" sz="2800" b="1" u="sng" dirty="0"/>
              <a:t>必ず入力を完了させてください。</a:t>
            </a:r>
            <a:endParaRPr lang="en-US" altLang="ja-JP" sz="2800" b="1" u="sng" dirty="0"/>
          </a:p>
          <a:p>
            <a:endParaRPr lang="en-US" altLang="ja-JP" sz="2800" dirty="0"/>
          </a:p>
          <a:p>
            <a:r>
              <a:rPr lang="ja-JP" altLang="en-US" sz="2800" dirty="0"/>
              <a:t>・</a:t>
            </a:r>
            <a:r>
              <a:rPr lang="ja-JP" altLang="en-US" sz="2800" b="1" u="sng" dirty="0"/>
              <a:t>７月以降の継続受給を希望されない</a:t>
            </a:r>
            <a:endParaRPr lang="en-US" altLang="ja-JP" sz="2800" b="1" u="sng" dirty="0"/>
          </a:p>
          <a:p>
            <a:r>
              <a:rPr lang="ja-JP" altLang="en-US" sz="2800" b="1" dirty="0"/>
              <a:t>　</a:t>
            </a:r>
            <a:r>
              <a:rPr lang="ja-JP" altLang="en-US" sz="2800" b="1" u="sng" dirty="0"/>
              <a:t>方も入力が必要です。</a:t>
            </a:r>
            <a:endParaRPr lang="en-US" altLang="ja-JP" sz="2800" b="1" u="sng" dirty="0"/>
          </a:p>
        </p:txBody>
      </p:sp>
      <p:pic>
        <p:nvPicPr>
          <p:cNvPr id="5" name="図 4">
            <a:extLst>
              <a:ext uri="{FF2B5EF4-FFF2-40B4-BE49-F238E27FC236}">
                <a16:creationId xmlns:a16="http://schemas.microsoft.com/office/drawing/2014/main" id="{A065CF29-65C8-43B2-9F5A-44AF3050692E}"/>
              </a:ext>
            </a:extLst>
          </p:cNvPr>
          <p:cNvPicPr>
            <a:picLocks noChangeAspect="1"/>
          </p:cNvPicPr>
          <p:nvPr/>
        </p:nvPicPr>
        <p:blipFill>
          <a:blip r:embed="rId2"/>
          <a:stretch>
            <a:fillRect/>
          </a:stretch>
        </p:blipFill>
        <p:spPr>
          <a:xfrm>
            <a:off x="743343" y="496090"/>
            <a:ext cx="2426578" cy="810591"/>
          </a:xfrm>
          <a:prstGeom prst="rect">
            <a:avLst/>
          </a:prstGeom>
        </p:spPr>
      </p:pic>
    </p:spTree>
    <p:extLst>
      <p:ext uri="{BB962C8B-B14F-4D97-AF65-F5344CB8AC3E}">
        <p14:creationId xmlns:p14="http://schemas.microsoft.com/office/powerpoint/2010/main" val="614858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2101" y="3541594"/>
            <a:ext cx="4345200" cy="3336878"/>
          </a:xfrm>
          <a:prstGeom prst="rect">
            <a:avLst/>
          </a:prstGeom>
        </p:spPr>
      </p:pic>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a:t>
            </a:r>
            <a:r>
              <a:rPr lang="ja-JP" altLang="en-US" dirty="0">
                <a:solidFill>
                  <a:srgbClr val="000000"/>
                </a:solidFill>
              </a:rPr>
              <a:t> 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2-3. </a:t>
            </a:r>
            <a:r>
              <a:rPr lang="ja-JP" altLang="en-US" dirty="0">
                <a:solidFill>
                  <a:srgbClr val="000000"/>
                </a:solidFill>
              </a:rPr>
              <a:t>収入状況の届出をする</a:t>
            </a:r>
          </a:p>
        </p:txBody>
      </p:sp>
      <p:sp>
        <p:nvSpPr>
          <p:cNvPr id="34" name="正方形/長方形 33"/>
          <p:cNvSpPr/>
          <p:nvPr/>
        </p:nvSpPr>
        <p:spPr>
          <a:xfrm>
            <a:off x="194400" y="839661"/>
            <a:ext cx="6551854"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収入状況届出 </a:t>
            </a:r>
            <a:r>
              <a:rPr lang="en-US" altLang="zh-TW"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保護者等</a:t>
            </a:r>
            <a:r>
              <a:rPr lang="zh-TW"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情報</a:t>
            </a:r>
            <a:r>
              <a:rPr lang="en-US" altLang="zh-TW"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zh-TW"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画面</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17" name="正方形/長方形 16"/>
          <p:cNvSpPr/>
          <p:nvPr/>
        </p:nvSpPr>
        <p:spPr>
          <a:xfrm>
            <a:off x="4664073" y="1428689"/>
            <a:ext cx="2124075" cy="3812658"/>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前回の申請時に登録した保護者等情報が表示されるので、正しいことを確認します。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「入力内容を保存して収入状況の取得へ進む」ボタンをクリックします。</a:t>
            </a:r>
          </a:p>
          <a:p>
            <a:pPr marL="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588"/>
            <a:r>
              <a:rPr lang="ja-JP" altLang="en-US" sz="12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・個人番号カードを使用して自己情報を提出する場合</a:t>
            </a:r>
            <a:endParaRPr lang="en-US" altLang="ja-JP" sz="12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588"/>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ページへ</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95250">
              <a:buFont typeface="Arial" panose="020B0604020202020204" pitchFamily="34" charset="0"/>
              <a:buChar char="•"/>
            </a:pP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588"/>
            <a:r>
              <a:rPr lang="ja-JP" altLang="en-US" sz="12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・個人番号カードを使用して自己情報を提出しない場合</a:t>
            </a:r>
            <a:endParaRPr lang="en-US" altLang="ja-JP" sz="12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588"/>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15</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ページへ。</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4664073" y="5578620"/>
            <a:ext cx="2124000" cy="3812658"/>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p>
          <a:p>
            <a:pPr marL="182563" indent="-95250">
              <a:buFont typeface="Arial" panose="020B0604020202020204" pitchFamily="34" charset="0"/>
              <a:buChar char="•"/>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メールアドレス、電話番号に変更がある場合、この画面で修正します。それ以外に変更がある場合は、別途「保護者等情報変更届出」を行う必要があるため、本手続を中断し、学校に問い合わせてください。</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8731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詳細は</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8731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95250">
              <a:buFont typeface="Arial" panose="020B0604020202020204" pitchFamily="34" charset="0"/>
              <a:buChar char="•"/>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個人番号カードを使用して自己情報を取得しない場合、「入力内容を保存して確認へ進む」ボタンが表示されます。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87313"/>
            <a:endParaRPr lang="en-US" altLang="ja-JP"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95250">
              <a:buFont typeface="Arial" panose="020B0604020202020204" pitchFamily="34" charset="0"/>
              <a:buChar char="•"/>
            </a:pP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角丸四角形 11"/>
          <p:cNvSpPr/>
          <p:nvPr/>
        </p:nvSpPr>
        <p:spPr>
          <a:xfrm>
            <a:off x="4820504" y="1300845"/>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角丸四角形 12"/>
          <p:cNvSpPr/>
          <p:nvPr/>
        </p:nvSpPr>
        <p:spPr>
          <a:xfrm>
            <a:off x="4820504" y="5482007"/>
            <a:ext cx="700406" cy="255689"/>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26" name="グループ化 125"/>
          <p:cNvGrpSpPr/>
          <p:nvPr/>
        </p:nvGrpSpPr>
        <p:grpSpPr>
          <a:xfrm>
            <a:off x="4707498" y="1630257"/>
            <a:ext cx="198178" cy="281733"/>
            <a:chOff x="4707498" y="1706457"/>
            <a:chExt cx="198178" cy="281733"/>
          </a:xfrm>
        </p:grpSpPr>
        <p:sp>
          <p:nvSpPr>
            <p:cNvPr id="127" name="円/楕円 126"/>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28"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grpSp>
        <p:nvGrpSpPr>
          <p:cNvPr id="53" name="グループ化 52"/>
          <p:cNvGrpSpPr/>
          <p:nvPr/>
        </p:nvGrpSpPr>
        <p:grpSpPr>
          <a:xfrm>
            <a:off x="4707498" y="2702274"/>
            <a:ext cx="198178" cy="281733"/>
            <a:chOff x="4707498" y="2767507"/>
            <a:chExt cx="198178" cy="281733"/>
          </a:xfrm>
        </p:grpSpPr>
        <p:sp>
          <p:nvSpPr>
            <p:cNvPr id="54" name="円/楕円 39"/>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5"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grpSp>
        <p:nvGrpSpPr>
          <p:cNvPr id="28" name="グループ化 27"/>
          <p:cNvGrpSpPr/>
          <p:nvPr/>
        </p:nvGrpSpPr>
        <p:grpSpPr>
          <a:xfrm>
            <a:off x="4715296" y="5802950"/>
            <a:ext cx="198178" cy="281733"/>
            <a:chOff x="1417887" y="6988436"/>
            <a:chExt cx="198178" cy="281733"/>
          </a:xfrm>
        </p:grpSpPr>
        <p:sp>
          <p:nvSpPr>
            <p:cNvPr id="29" name="円/楕円 99"/>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30"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grpSp>
        <p:nvGrpSpPr>
          <p:cNvPr id="36" name="グループ化 35"/>
          <p:cNvGrpSpPr/>
          <p:nvPr/>
        </p:nvGrpSpPr>
        <p:grpSpPr>
          <a:xfrm>
            <a:off x="4727328" y="7913036"/>
            <a:ext cx="198178" cy="281733"/>
            <a:chOff x="1417887" y="6988436"/>
            <a:chExt cx="198178" cy="281733"/>
          </a:xfrm>
        </p:grpSpPr>
        <p:sp>
          <p:nvSpPr>
            <p:cNvPr id="37" name="円/楕円 99"/>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38"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Ⅱ</a:t>
              </a:r>
              <a:endParaRPr lang="ja-JP" altLang="en-US" sz="1400" dirty="0">
                <a:solidFill>
                  <a:schemeClr val="bg1"/>
                </a:solidFill>
              </a:endParaRPr>
            </a:p>
          </p:txBody>
        </p:sp>
      </p:grpSp>
      <p:sp>
        <p:nvSpPr>
          <p:cNvPr id="41" name="右矢印 40"/>
          <p:cNvSpPr/>
          <p:nvPr/>
        </p:nvSpPr>
        <p:spPr>
          <a:xfrm>
            <a:off x="4957485" y="4074303"/>
            <a:ext cx="180000" cy="144000"/>
          </a:xfrm>
          <a:prstGeom prst="rightArrow">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2" name="右矢印 41"/>
          <p:cNvSpPr/>
          <p:nvPr/>
        </p:nvSpPr>
        <p:spPr>
          <a:xfrm>
            <a:off x="4967217" y="4814415"/>
            <a:ext cx="180000" cy="144000"/>
          </a:xfrm>
          <a:prstGeom prst="rightArrow">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4" name="テキスト ボックス 63"/>
          <p:cNvSpPr txBox="1"/>
          <p:nvPr/>
        </p:nvSpPr>
        <p:spPr>
          <a:xfrm>
            <a:off x="5175585" y="4003603"/>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11</a:t>
            </a:r>
            <a:r>
              <a:rPr lang="ja-JP" altLang="en-US" sz="1200" dirty="0">
                <a:solidFill>
                  <a:srgbClr val="000000"/>
                </a:solidFill>
              </a:rPr>
              <a:t>ページへ</a:t>
            </a:r>
            <a:endParaRPr kumimoji="1" lang="ja-JP" altLang="en-US" sz="1200" dirty="0">
              <a:solidFill>
                <a:srgbClr val="000000"/>
              </a:solidFill>
            </a:endParaRPr>
          </a:p>
        </p:txBody>
      </p:sp>
      <p:sp>
        <p:nvSpPr>
          <p:cNvPr id="65" name="テキスト ボックス 64"/>
          <p:cNvSpPr txBox="1"/>
          <p:nvPr/>
        </p:nvSpPr>
        <p:spPr>
          <a:xfrm>
            <a:off x="5190338" y="4746099"/>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17</a:t>
            </a:r>
            <a:r>
              <a:rPr lang="ja-JP" altLang="en-US" sz="1200" dirty="0">
                <a:solidFill>
                  <a:srgbClr val="000000"/>
                </a:solidFill>
              </a:rPr>
              <a:t>ページへ</a:t>
            </a:r>
            <a:endParaRPr kumimoji="1" lang="ja-JP" altLang="en-US" sz="1200" dirty="0">
              <a:solidFill>
                <a:srgbClr val="000000"/>
              </a:solidFill>
            </a:endParaRPr>
          </a:p>
        </p:txBody>
      </p:sp>
      <p:pic>
        <p:nvPicPr>
          <p:cNvPr id="2" name="図 1"/>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189600" y="5917681"/>
            <a:ext cx="305626" cy="100186"/>
          </a:xfrm>
          <a:prstGeom prst="rect">
            <a:avLst/>
          </a:prstGeom>
        </p:spPr>
      </p:pic>
      <p:pic>
        <p:nvPicPr>
          <p:cNvPr id="60" name="図 59"/>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354268" y="5817495"/>
            <a:ext cx="305626" cy="100186"/>
          </a:xfrm>
          <a:prstGeom prst="rect">
            <a:avLst/>
          </a:prstGeom>
        </p:spPr>
      </p:pic>
      <p:pic>
        <p:nvPicPr>
          <p:cNvPr id="61" name="図 60"/>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113989" y="3678277"/>
            <a:ext cx="566672" cy="792051"/>
          </a:xfrm>
          <a:prstGeom prst="rect">
            <a:avLst/>
          </a:prstGeom>
        </p:spPr>
      </p:pic>
      <p:sp>
        <p:nvSpPr>
          <p:cNvPr id="47" name="テキスト ボックス 46"/>
          <p:cNvSpPr txBox="1"/>
          <p:nvPr/>
        </p:nvSpPr>
        <p:spPr>
          <a:xfrm>
            <a:off x="1073067" y="3701744"/>
            <a:ext cx="412232" cy="184666"/>
          </a:xfrm>
          <a:prstGeom prst="rect">
            <a:avLst/>
          </a:prstGeom>
          <a:noFill/>
        </p:spPr>
        <p:txBody>
          <a:bodyPr wrap="square" rtlCol="0">
            <a:spAutoFit/>
          </a:bodyPr>
          <a:lstStyle/>
          <a:p>
            <a:r>
              <a:rPr lang="ja-JP" altLang="en-US" sz="600" dirty="0"/>
              <a:t>文科</a:t>
            </a:r>
            <a:endParaRPr kumimoji="1" lang="ja-JP" altLang="en-US" sz="600" dirty="0"/>
          </a:p>
        </p:txBody>
      </p:sp>
      <p:sp>
        <p:nvSpPr>
          <p:cNvPr id="48" name="テキスト ボックス 47"/>
          <p:cNvSpPr txBox="1"/>
          <p:nvPr/>
        </p:nvSpPr>
        <p:spPr>
          <a:xfrm>
            <a:off x="1078366" y="3904865"/>
            <a:ext cx="344915" cy="184666"/>
          </a:xfrm>
          <a:prstGeom prst="rect">
            <a:avLst/>
          </a:prstGeom>
          <a:noFill/>
        </p:spPr>
        <p:txBody>
          <a:bodyPr wrap="square" rtlCol="0">
            <a:spAutoFit/>
          </a:bodyPr>
          <a:lstStyle>
            <a:defPPr>
              <a:defRPr lang="ja-JP"/>
            </a:defPPr>
            <a:lvl1pPr>
              <a:defRPr sz="500"/>
            </a:lvl1pPr>
          </a:lstStyle>
          <a:p>
            <a:r>
              <a:rPr lang="ja-JP" altLang="en-US" sz="600" dirty="0"/>
              <a:t>太郎</a:t>
            </a:r>
            <a:endParaRPr lang="ja-JP" altLang="en-US" dirty="0"/>
          </a:p>
        </p:txBody>
      </p:sp>
      <p:sp>
        <p:nvSpPr>
          <p:cNvPr id="51" name="テキスト ボックス 50"/>
          <p:cNvSpPr txBox="1"/>
          <p:nvPr/>
        </p:nvSpPr>
        <p:spPr>
          <a:xfrm>
            <a:off x="1071303" y="4067938"/>
            <a:ext cx="412232" cy="184666"/>
          </a:xfrm>
          <a:prstGeom prst="rect">
            <a:avLst/>
          </a:prstGeom>
          <a:noFill/>
        </p:spPr>
        <p:txBody>
          <a:bodyPr wrap="square" rtlCol="0">
            <a:spAutoFit/>
          </a:bodyPr>
          <a:lstStyle/>
          <a:p>
            <a:r>
              <a:rPr lang="ja-JP" altLang="en-US" sz="600" dirty="0"/>
              <a:t>もんか</a:t>
            </a:r>
            <a:endParaRPr kumimoji="1" lang="ja-JP" altLang="en-US" sz="600" dirty="0"/>
          </a:p>
        </p:txBody>
      </p:sp>
      <p:sp>
        <p:nvSpPr>
          <p:cNvPr id="52" name="テキスト ボックス 51"/>
          <p:cNvSpPr txBox="1"/>
          <p:nvPr/>
        </p:nvSpPr>
        <p:spPr>
          <a:xfrm>
            <a:off x="1071435" y="4250353"/>
            <a:ext cx="515708" cy="184666"/>
          </a:xfrm>
          <a:prstGeom prst="rect">
            <a:avLst/>
          </a:prstGeom>
          <a:noFill/>
        </p:spPr>
        <p:txBody>
          <a:bodyPr wrap="square" rtlCol="0">
            <a:spAutoFit/>
          </a:bodyPr>
          <a:lstStyle>
            <a:defPPr>
              <a:defRPr lang="ja-JP"/>
            </a:defPPr>
            <a:lvl1pPr>
              <a:defRPr sz="500"/>
            </a:lvl1pPr>
          </a:lstStyle>
          <a:p>
            <a:r>
              <a:rPr lang="ja-JP" altLang="en-US" sz="600" dirty="0"/>
              <a:t>たろう</a:t>
            </a:r>
            <a:endParaRPr lang="ja-JP" altLang="en-US" dirty="0"/>
          </a:p>
        </p:txBody>
      </p:sp>
      <p:pic>
        <p:nvPicPr>
          <p:cNvPr id="66" name="図 65"/>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340840" y="3669661"/>
            <a:ext cx="566672" cy="792051"/>
          </a:xfrm>
          <a:prstGeom prst="rect">
            <a:avLst/>
          </a:prstGeom>
        </p:spPr>
      </p:pic>
      <p:sp>
        <p:nvSpPr>
          <p:cNvPr id="49" name="テキスト ボックス 48"/>
          <p:cNvSpPr txBox="1"/>
          <p:nvPr/>
        </p:nvSpPr>
        <p:spPr>
          <a:xfrm>
            <a:off x="3270873" y="3700175"/>
            <a:ext cx="412232" cy="184666"/>
          </a:xfrm>
          <a:prstGeom prst="rect">
            <a:avLst/>
          </a:prstGeom>
          <a:noFill/>
        </p:spPr>
        <p:txBody>
          <a:bodyPr wrap="square" rtlCol="0">
            <a:spAutoFit/>
          </a:bodyPr>
          <a:lstStyle/>
          <a:p>
            <a:r>
              <a:rPr lang="ja-JP" altLang="en-US" sz="600" dirty="0"/>
              <a:t>文科</a:t>
            </a:r>
            <a:endParaRPr kumimoji="1" lang="ja-JP" altLang="en-US" sz="600" dirty="0"/>
          </a:p>
        </p:txBody>
      </p:sp>
      <p:sp>
        <p:nvSpPr>
          <p:cNvPr id="50" name="テキスト ボックス 49"/>
          <p:cNvSpPr txBox="1"/>
          <p:nvPr/>
        </p:nvSpPr>
        <p:spPr>
          <a:xfrm>
            <a:off x="3269109" y="3876833"/>
            <a:ext cx="344915" cy="184666"/>
          </a:xfrm>
          <a:prstGeom prst="rect">
            <a:avLst/>
          </a:prstGeom>
          <a:noFill/>
        </p:spPr>
        <p:txBody>
          <a:bodyPr wrap="square" rtlCol="0">
            <a:spAutoFit/>
          </a:bodyPr>
          <a:lstStyle>
            <a:defPPr>
              <a:defRPr lang="ja-JP"/>
            </a:defPPr>
            <a:lvl1pPr>
              <a:defRPr sz="500"/>
            </a:lvl1pPr>
          </a:lstStyle>
          <a:p>
            <a:r>
              <a:rPr lang="ja-JP" altLang="en-US" sz="600" dirty="0"/>
              <a:t>花子</a:t>
            </a:r>
            <a:endParaRPr lang="ja-JP" altLang="en-US" dirty="0"/>
          </a:p>
        </p:txBody>
      </p:sp>
      <p:sp>
        <p:nvSpPr>
          <p:cNvPr id="62" name="テキスト ボックス 61"/>
          <p:cNvSpPr txBox="1"/>
          <p:nvPr/>
        </p:nvSpPr>
        <p:spPr>
          <a:xfrm>
            <a:off x="3270873" y="4065687"/>
            <a:ext cx="412232" cy="184666"/>
          </a:xfrm>
          <a:prstGeom prst="rect">
            <a:avLst/>
          </a:prstGeom>
          <a:noFill/>
        </p:spPr>
        <p:txBody>
          <a:bodyPr wrap="square" rtlCol="0">
            <a:spAutoFit/>
          </a:bodyPr>
          <a:lstStyle/>
          <a:p>
            <a:r>
              <a:rPr lang="ja-JP" altLang="en-US" sz="600" dirty="0"/>
              <a:t>もんか</a:t>
            </a:r>
            <a:endParaRPr kumimoji="1" lang="ja-JP" altLang="en-US" sz="600" dirty="0"/>
          </a:p>
        </p:txBody>
      </p:sp>
      <p:sp>
        <p:nvSpPr>
          <p:cNvPr id="63" name="テキスト ボックス 62"/>
          <p:cNvSpPr txBox="1"/>
          <p:nvPr/>
        </p:nvSpPr>
        <p:spPr>
          <a:xfrm>
            <a:off x="3269109" y="4234036"/>
            <a:ext cx="413996" cy="184666"/>
          </a:xfrm>
          <a:prstGeom prst="rect">
            <a:avLst/>
          </a:prstGeom>
          <a:noFill/>
        </p:spPr>
        <p:txBody>
          <a:bodyPr wrap="square" rtlCol="0">
            <a:spAutoFit/>
          </a:bodyPr>
          <a:lstStyle>
            <a:defPPr>
              <a:defRPr lang="ja-JP"/>
            </a:defPPr>
            <a:lvl1pPr>
              <a:defRPr sz="500"/>
            </a:lvl1pPr>
          </a:lstStyle>
          <a:p>
            <a:r>
              <a:rPr lang="ja-JP" altLang="en-US" sz="600" dirty="0"/>
              <a:t>はなこ</a:t>
            </a:r>
            <a:endParaRPr lang="ja-JP" altLang="en-US" dirty="0"/>
          </a:p>
        </p:txBody>
      </p:sp>
      <p:pic>
        <p:nvPicPr>
          <p:cNvPr id="3" name="図 2"/>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2460676" y="5344647"/>
            <a:ext cx="2019301" cy="180976"/>
          </a:xfrm>
          <a:prstGeom prst="rect">
            <a:avLst/>
          </a:prstGeom>
        </p:spPr>
      </p:pic>
      <p:pic>
        <p:nvPicPr>
          <p:cNvPr id="68" name="図 67"/>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202101" y="5513069"/>
            <a:ext cx="4345200" cy="1700705"/>
          </a:xfrm>
          <a:prstGeom prst="rect">
            <a:avLst/>
          </a:prstGeom>
        </p:spPr>
      </p:pic>
      <p:pic>
        <p:nvPicPr>
          <p:cNvPr id="69" name="図 68"/>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303534" y="5372101"/>
            <a:ext cx="763267" cy="144397"/>
          </a:xfrm>
          <a:prstGeom prst="rect">
            <a:avLst/>
          </a:prstGeom>
        </p:spPr>
      </p:pic>
      <p:sp>
        <p:nvSpPr>
          <p:cNvPr id="56" name="正方形/長方形 55"/>
          <p:cNvSpPr/>
          <p:nvPr/>
        </p:nvSpPr>
        <p:spPr>
          <a:xfrm>
            <a:off x="3419960" y="6775405"/>
            <a:ext cx="1139732" cy="559450"/>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57" name="グループ化 56"/>
          <p:cNvGrpSpPr/>
          <p:nvPr/>
        </p:nvGrpSpPr>
        <p:grpSpPr>
          <a:xfrm>
            <a:off x="3242949" y="6697321"/>
            <a:ext cx="198178" cy="281733"/>
            <a:chOff x="4707498" y="2767507"/>
            <a:chExt cx="198178" cy="281733"/>
          </a:xfrm>
        </p:grpSpPr>
        <p:sp>
          <p:nvSpPr>
            <p:cNvPr id="58" name="円/楕円 51"/>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9"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sp>
        <p:nvSpPr>
          <p:cNvPr id="31" name="正方形/長方形 30"/>
          <p:cNvSpPr/>
          <p:nvPr/>
        </p:nvSpPr>
        <p:spPr>
          <a:xfrm>
            <a:off x="3622983" y="6849654"/>
            <a:ext cx="905266" cy="381498"/>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32" name="グループ化 31"/>
          <p:cNvGrpSpPr/>
          <p:nvPr/>
        </p:nvGrpSpPr>
        <p:grpSpPr>
          <a:xfrm>
            <a:off x="3435966" y="6856858"/>
            <a:ext cx="198178" cy="281733"/>
            <a:chOff x="1417887" y="6988436"/>
            <a:chExt cx="198178" cy="281733"/>
          </a:xfrm>
        </p:grpSpPr>
        <p:sp>
          <p:nvSpPr>
            <p:cNvPr id="33" name="円/楕円 99"/>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35"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Ⅱ</a:t>
              </a:r>
              <a:endParaRPr lang="ja-JP" altLang="en-US" sz="1400" dirty="0">
                <a:solidFill>
                  <a:schemeClr val="bg1"/>
                </a:solidFill>
              </a:endParaRPr>
            </a:p>
          </p:txBody>
        </p:sp>
      </p:grpSp>
      <p:pic>
        <p:nvPicPr>
          <p:cNvPr id="70" name="図 69"/>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1104277" y="5343707"/>
            <a:ext cx="1152768" cy="189874"/>
          </a:xfrm>
          <a:prstGeom prst="rect">
            <a:avLst/>
          </a:prstGeom>
        </p:spPr>
      </p:pic>
      <p:pic>
        <p:nvPicPr>
          <p:cNvPr id="67" name="図 66"/>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163740" y="1277034"/>
            <a:ext cx="4345200" cy="2025424"/>
          </a:xfrm>
          <a:prstGeom prst="rect">
            <a:avLst/>
          </a:prstGeom>
        </p:spPr>
      </p:pic>
      <p:pic>
        <p:nvPicPr>
          <p:cNvPr id="5" name="図 4"/>
          <p:cNvPicPr>
            <a:picLocks noChangeAspect="1"/>
          </p:cNvPicPr>
          <p:nvPr/>
        </p:nvPicPr>
        <p:blipFill>
          <a:blip r:embed="rId11"/>
          <a:stretch>
            <a:fillRect/>
          </a:stretch>
        </p:blipFill>
        <p:spPr>
          <a:xfrm>
            <a:off x="237690" y="3085480"/>
            <a:ext cx="2075606" cy="483463"/>
          </a:xfrm>
          <a:prstGeom prst="rect">
            <a:avLst/>
          </a:prstGeom>
        </p:spPr>
      </p:pic>
      <p:pic>
        <p:nvPicPr>
          <p:cNvPr id="6" name="図 5"/>
          <p:cNvPicPr>
            <a:picLocks noChangeAspect="1"/>
          </p:cNvPicPr>
          <p:nvPr/>
        </p:nvPicPr>
        <p:blipFill>
          <a:blip r:embed="rId12"/>
          <a:stretch>
            <a:fillRect/>
          </a:stretch>
        </p:blipFill>
        <p:spPr>
          <a:xfrm>
            <a:off x="2430068" y="3294825"/>
            <a:ext cx="2049909" cy="262894"/>
          </a:xfrm>
          <a:prstGeom prst="rect">
            <a:avLst/>
          </a:prstGeom>
        </p:spPr>
      </p:pic>
      <p:sp>
        <p:nvSpPr>
          <p:cNvPr id="71" name="正方形/長方形 70"/>
          <p:cNvSpPr/>
          <p:nvPr/>
        </p:nvSpPr>
        <p:spPr>
          <a:xfrm>
            <a:off x="292153" y="4792844"/>
            <a:ext cx="4187824" cy="537145"/>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5" name="正方形/長方形 74"/>
          <p:cNvSpPr/>
          <p:nvPr/>
        </p:nvSpPr>
        <p:spPr>
          <a:xfrm>
            <a:off x="202101" y="2593075"/>
            <a:ext cx="4345200" cy="4142701"/>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76" name="グループ化 75"/>
          <p:cNvGrpSpPr/>
          <p:nvPr/>
        </p:nvGrpSpPr>
        <p:grpSpPr>
          <a:xfrm>
            <a:off x="85329" y="2381746"/>
            <a:ext cx="209880" cy="281733"/>
            <a:chOff x="4707498" y="1706457"/>
            <a:chExt cx="198178" cy="281733"/>
          </a:xfrm>
        </p:grpSpPr>
        <p:sp>
          <p:nvSpPr>
            <p:cNvPr id="77" name="円/楕円 129"/>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8"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grpSp>
        <p:nvGrpSpPr>
          <p:cNvPr id="72" name="グループ化 71"/>
          <p:cNvGrpSpPr/>
          <p:nvPr/>
        </p:nvGrpSpPr>
        <p:grpSpPr>
          <a:xfrm>
            <a:off x="91679" y="4606506"/>
            <a:ext cx="198178" cy="281733"/>
            <a:chOff x="1417887" y="6988436"/>
            <a:chExt cx="198178" cy="281733"/>
          </a:xfrm>
        </p:grpSpPr>
        <p:sp>
          <p:nvSpPr>
            <p:cNvPr id="73" name="円/楕円 99"/>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4"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pic>
        <p:nvPicPr>
          <p:cNvPr id="7" name="図 6"/>
          <p:cNvPicPr>
            <a:picLocks noChangeAspect="1"/>
          </p:cNvPicPr>
          <p:nvPr/>
        </p:nvPicPr>
        <p:blipFill>
          <a:blip r:embed="rId13"/>
          <a:stretch>
            <a:fillRect/>
          </a:stretch>
        </p:blipFill>
        <p:spPr>
          <a:xfrm>
            <a:off x="260837" y="5917583"/>
            <a:ext cx="2176284" cy="779738"/>
          </a:xfrm>
          <a:prstGeom prst="rect">
            <a:avLst/>
          </a:prstGeom>
        </p:spPr>
      </p:pic>
      <p:pic>
        <p:nvPicPr>
          <p:cNvPr id="79" name="図 78"/>
          <p:cNvPicPr>
            <a:picLocks noChangeAspect="1"/>
          </p:cNvPicPr>
          <p:nvPr/>
        </p:nvPicPr>
        <p:blipFill>
          <a:blip r:embed="rId13"/>
          <a:stretch>
            <a:fillRect/>
          </a:stretch>
        </p:blipFill>
        <p:spPr>
          <a:xfrm>
            <a:off x="2408888" y="5812587"/>
            <a:ext cx="2122875" cy="779738"/>
          </a:xfrm>
          <a:prstGeom prst="rect">
            <a:avLst/>
          </a:prstGeom>
        </p:spPr>
      </p:pic>
      <p:sp>
        <p:nvSpPr>
          <p:cNvPr id="83" name="テキスト ボックス 82">
            <a:extLst>
              <a:ext uri="{FF2B5EF4-FFF2-40B4-BE49-F238E27FC236}">
                <a16:creationId xmlns:a16="http://schemas.microsoft.com/office/drawing/2014/main" id="{267263C2-BFDB-4BC5-885C-D94719E87733}"/>
              </a:ext>
            </a:extLst>
          </p:cNvPr>
          <p:cNvSpPr txBox="1"/>
          <p:nvPr/>
        </p:nvSpPr>
        <p:spPr>
          <a:xfrm>
            <a:off x="5726073" y="7696831"/>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16</a:t>
            </a:r>
            <a:r>
              <a:rPr lang="ja-JP" altLang="en-US" sz="1200" dirty="0">
                <a:solidFill>
                  <a:srgbClr val="000000"/>
                </a:solidFill>
              </a:rPr>
              <a:t>ページへ</a:t>
            </a:r>
            <a:endParaRPr kumimoji="1" lang="ja-JP" altLang="en-US" sz="1200" dirty="0">
              <a:solidFill>
                <a:srgbClr val="000000"/>
              </a:solidFill>
            </a:endParaRPr>
          </a:p>
        </p:txBody>
      </p:sp>
    </p:spTree>
    <p:extLst>
      <p:ext uri="{BB962C8B-B14F-4D97-AF65-F5344CB8AC3E}">
        <p14:creationId xmlns:p14="http://schemas.microsoft.com/office/powerpoint/2010/main" val="10143684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図 26"/>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64847" y="8719254"/>
            <a:ext cx="4492640" cy="641247"/>
          </a:xfrm>
          <a:prstGeom prst="rect">
            <a:avLst/>
          </a:prstGeom>
        </p:spPr>
      </p:pic>
      <p:pic>
        <p:nvPicPr>
          <p:cNvPr id="4" name="図 3"/>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17578" y="5821251"/>
            <a:ext cx="4492640" cy="2190561"/>
          </a:xfrm>
          <a:prstGeom prst="rect">
            <a:avLst/>
          </a:prstGeom>
        </p:spPr>
      </p:pic>
      <p:pic>
        <p:nvPicPr>
          <p:cNvPr id="3" name="図 2"/>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70719" y="1791923"/>
            <a:ext cx="4289777" cy="4029328"/>
          </a:xfrm>
          <a:prstGeom prst="rect">
            <a:avLst/>
          </a:prstGeom>
        </p:spPr>
      </p:pic>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a:t>
            </a:r>
            <a:r>
              <a:rPr lang="ja-JP" altLang="en-US" dirty="0">
                <a:solidFill>
                  <a:srgbClr val="000000"/>
                </a:solidFill>
              </a:rPr>
              <a:t> 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2-3. </a:t>
            </a:r>
            <a:r>
              <a:rPr lang="ja-JP" altLang="en-US" dirty="0">
                <a:solidFill>
                  <a:srgbClr val="000000"/>
                </a:solidFill>
              </a:rPr>
              <a:t>収入状況の届出をする</a:t>
            </a:r>
          </a:p>
        </p:txBody>
      </p:sp>
      <p:sp>
        <p:nvSpPr>
          <p:cNvPr id="34" name="正方形/長方形 33"/>
          <p:cNvSpPr/>
          <p:nvPr/>
        </p:nvSpPr>
        <p:spPr>
          <a:xfrm>
            <a:off x="194400" y="1220400"/>
            <a:ext cx="6551928"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4.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収入状況届出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収入状況取得</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画面</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(1/9)</a:t>
            </a:r>
            <a:endPar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4601205" y="1868516"/>
            <a:ext cx="2124075" cy="1482664"/>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個人番号カードをスマートフォン又は</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IC</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カードリーダライタにかざし、「個人番号カード事前チェック」ボタンをクリックします。</a:t>
            </a:r>
            <a:endParaRPr kumimoji="1"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正方形/長方形 23"/>
          <p:cNvSpPr/>
          <p:nvPr/>
        </p:nvSpPr>
        <p:spPr>
          <a:xfrm>
            <a:off x="4601205" y="4002806"/>
            <a:ext cx="2124000" cy="5357695"/>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p>
          <a:p>
            <a:pPr marL="180975" indent="-85725">
              <a:buFont typeface="Arial" panose="020B0604020202020204" pitchFamily="34" charset="0"/>
              <a:buChar char="•"/>
            </a:pP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端末（パソコン、スマートフォン等）にマイナポータルアプリをインストールする必要があります。</a:t>
            </a:r>
            <a:endPar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95250"/>
            <a:endPar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975" indent="-85725">
              <a:buFont typeface="Arial" panose="020B0604020202020204" pitchFamily="34" charset="0"/>
              <a:buChar char="•"/>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下記のサイトよりマイナポータルアプリをダウンロードし、ご使用中の端末にインストールしてください。</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95250"/>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95250"/>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【PC</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の場合</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hlinkClick r:id="rId6"/>
              </a:rPr>
              <a:t>https://img.myna.go.jp/manual/02/0006.html</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95250"/>
            <a:r>
              <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95250"/>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スマートフォンの場合</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p>
          <a:p>
            <a:pPr marL="95250"/>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Android</a:t>
            </a:r>
          </a:p>
          <a:p>
            <a:pPr marL="95250"/>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hlinkClick r:id="rId7"/>
              </a:rPr>
              <a:t>https://img.myna.go.jp/manual/02/0026.html</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95250"/>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iPhone</a:t>
            </a:r>
          </a:p>
          <a:p>
            <a:pPr marL="95250"/>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hlinkClick r:id="rId8"/>
              </a:rPr>
              <a:t>https://img.myna.go.jp/manual/02/0027.html</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95250"/>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7800" indent="-88900">
              <a:buFont typeface="Arial" panose="020B0604020202020204" pitchFamily="34" charset="0"/>
              <a:buChar char="•"/>
            </a:pP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角丸四角形 28"/>
          <p:cNvSpPr/>
          <p:nvPr/>
        </p:nvSpPr>
        <p:spPr>
          <a:xfrm>
            <a:off x="4756979" y="1740671"/>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角丸四角形 29"/>
          <p:cNvSpPr/>
          <p:nvPr/>
        </p:nvSpPr>
        <p:spPr>
          <a:xfrm>
            <a:off x="4756979" y="3860899"/>
            <a:ext cx="700406" cy="261920"/>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75" name="グループ化 74"/>
          <p:cNvGrpSpPr/>
          <p:nvPr/>
        </p:nvGrpSpPr>
        <p:grpSpPr>
          <a:xfrm>
            <a:off x="4645823" y="2075553"/>
            <a:ext cx="209880" cy="281733"/>
            <a:chOff x="4707498" y="1706457"/>
            <a:chExt cx="198178" cy="281733"/>
          </a:xfrm>
        </p:grpSpPr>
        <p:sp>
          <p:nvSpPr>
            <p:cNvPr id="76" name="円/楕円 129"/>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7"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26" name="テキスト ボックス 25"/>
          <p:cNvSpPr txBox="1"/>
          <p:nvPr/>
        </p:nvSpPr>
        <p:spPr>
          <a:xfrm>
            <a:off x="5781583" y="3245717"/>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12</a:t>
            </a:r>
            <a:r>
              <a:rPr lang="ja-JP" altLang="en-US" sz="1200" dirty="0">
                <a:solidFill>
                  <a:srgbClr val="000000"/>
                </a:solidFill>
              </a:rPr>
              <a:t>ページへ</a:t>
            </a:r>
            <a:endParaRPr kumimoji="1" lang="ja-JP" altLang="en-US" sz="1200" dirty="0">
              <a:solidFill>
                <a:srgbClr val="000000"/>
              </a:solidFill>
            </a:endParaRPr>
          </a:p>
        </p:txBody>
      </p:sp>
      <p:pic>
        <p:nvPicPr>
          <p:cNvPr id="20" name="図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58355" y="3351180"/>
            <a:ext cx="300036" cy="101829"/>
          </a:xfrm>
          <a:prstGeom prst="rect">
            <a:avLst/>
          </a:prstGeom>
        </p:spPr>
      </p:pic>
      <p:pic>
        <p:nvPicPr>
          <p:cNvPr id="5" name="図 4"/>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217578" y="3019626"/>
            <a:ext cx="4276640" cy="4416224"/>
          </a:xfrm>
          <a:prstGeom prst="rect">
            <a:avLst/>
          </a:prstGeom>
        </p:spPr>
      </p:pic>
      <p:pic>
        <p:nvPicPr>
          <p:cNvPr id="39" name="図 38"/>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a:off x="217578" y="5227738"/>
            <a:ext cx="4276640" cy="3395562"/>
          </a:xfrm>
          <a:prstGeom prst="rect">
            <a:avLst/>
          </a:prstGeom>
        </p:spPr>
      </p:pic>
      <p:sp>
        <p:nvSpPr>
          <p:cNvPr id="38" name="フローチャート: せん孔テープ 37"/>
          <p:cNvSpPr/>
          <p:nvPr/>
        </p:nvSpPr>
        <p:spPr>
          <a:xfrm>
            <a:off x="290495" y="5103980"/>
            <a:ext cx="4130805" cy="247515"/>
          </a:xfrm>
          <a:prstGeom prst="flowChartPunchedTape">
            <a:avLst/>
          </a:prstGeom>
          <a:solidFill>
            <a:schemeClr val="accent1"/>
          </a:solidFill>
          <a:ln>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1" name="正方形/長方形 70"/>
          <p:cNvSpPr/>
          <p:nvPr/>
        </p:nvSpPr>
        <p:spPr>
          <a:xfrm>
            <a:off x="575970" y="7169940"/>
            <a:ext cx="751860" cy="329540"/>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72" name="グループ化 71"/>
          <p:cNvGrpSpPr/>
          <p:nvPr/>
        </p:nvGrpSpPr>
        <p:grpSpPr>
          <a:xfrm>
            <a:off x="375618" y="6888207"/>
            <a:ext cx="209880" cy="281733"/>
            <a:chOff x="4707498" y="1706457"/>
            <a:chExt cx="198178" cy="281733"/>
          </a:xfrm>
        </p:grpSpPr>
        <p:sp>
          <p:nvSpPr>
            <p:cNvPr id="73" name="円/楕円 129"/>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4"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28" name="正方形/長方形 27">
            <a:extLst>
              <a:ext uri="{FF2B5EF4-FFF2-40B4-BE49-F238E27FC236}">
                <a16:creationId xmlns:a16="http://schemas.microsoft.com/office/drawing/2014/main" id="{251F1C01-FDB8-4DE5-AE11-9C0622822C86}"/>
              </a:ext>
            </a:extLst>
          </p:cNvPr>
          <p:cNvSpPr/>
          <p:nvPr/>
        </p:nvSpPr>
        <p:spPr>
          <a:xfrm>
            <a:off x="3920490" y="102894"/>
            <a:ext cx="2738854" cy="576433"/>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defPPr>
              <a:defRPr lang="ja-JP"/>
            </a:defPPr>
            <a:lvl1pPr marL="0" algn="l" defTabSz="925880" rtl="0" eaLnBrk="1" latinLnBrk="0" hangingPunct="1">
              <a:defRPr kumimoji="1" sz="1822" kern="1200">
                <a:solidFill>
                  <a:schemeClr val="lt1"/>
                </a:solidFill>
                <a:latin typeface="+mn-lt"/>
                <a:ea typeface="+mn-ea"/>
                <a:cs typeface="+mn-cs"/>
              </a:defRPr>
            </a:lvl1pPr>
            <a:lvl2pPr marL="462940" algn="l" defTabSz="925880" rtl="0" eaLnBrk="1" latinLnBrk="0" hangingPunct="1">
              <a:defRPr kumimoji="1" sz="1822" kern="1200">
                <a:solidFill>
                  <a:schemeClr val="lt1"/>
                </a:solidFill>
                <a:latin typeface="+mn-lt"/>
                <a:ea typeface="+mn-ea"/>
                <a:cs typeface="+mn-cs"/>
              </a:defRPr>
            </a:lvl2pPr>
            <a:lvl3pPr marL="925880" algn="l" defTabSz="925880" rtl="0" eaLnBrk="1" latinLnBrk="0" hangingPunct="1">
              <a:defRPr kumimoji="1" sz="1822" kern="1200">
                <a:solidFill>
                  <a:schemeClr val="lt1"/>
                </a:solidFill>
                <a:latin typeface="+mn-lt"/>
                <a:ea typeface="+mn-ea"/>
                <a:cs typeface="+mn-cs"/>
              </a:defRPr>
            </a:lvl3pPr>
            <a:lvl4pPr marL="1388820" algn="l" defTabSz="925880" rtl="0" eaLnBrk="1" latinLnBrk="0" hangingPunct="1">
              <a:defRPr kumimoji="1" sz="1822" kern="1200">
                <a:solidFill>
                  <a:schemeClr val="lt1"/>
                </a:solidFill>
                <a:latin typeface="+mn-lt"/>
                <a:ea typeface="+mn-ea"/>
                <a:cs typeface="+mn-cs"/>
              </a:defRPr>
            </a:lvl4pPr>
            <a:lvl5pPr marL="1851759" algn="l" defTabSz="925880" rtl="0" eaLnBrk="1" latinLnBrk="0" hangingPunct="1">
              <a:defRPr kumimoji="1" sz="1822" kern="1200">
                <a:solidFill>
                  <a:schemeClr val="lt1"/>
                </a:solidFill>
                <a:latin typeface="+mn-lt"/>
                <a:ea typeface="+mn-ea"/>
                <a:cs typeface="+mn-cs"/>
              </a:defRPr>
            </a:lvl5pPr>
            <a:lvl6pPr marL="2314699" algn="l" defTabSz="925880" rtl="0" eaLnBrk="1" latinLnBrk="0" hangingPunct="1">
              <a:defRPr kumimoji="1" sz="1822" kern="1200">
                <a:solidFill>
                  <a:schemeClr val="lt1"/>
                </a:solidFill>
                <a:latin typeface="+mn-lt"/>
                <a:ea typeface="+mn-ea"/>
                <a:cs typeface="+mn-cs"/>
              </a:defRPr>
            </a:lvl6pPr>
            <a:lvl7pPr marL="2777640" algn="l" defTabSz="925880" rtl="0" eaLnBrk="1" latinLnBrk="0" hangingPunct="1">
              <a:defRPr kumimoji="1" sz="1822" kern="1200">
                <a:solidFill>
                  <a:schemeClr val="lt1"/>
                </a:solidFill>
                <a:latin typeface="+mn-lt"/>
                <a:ea typeface="+mn-ea"/>
                <a:cs typeface="+mn-cs"/>
              </a:defRPr>
            </a:lvl7pPr>
            <a:lvl8pPr marL="3240579" algn="l" defTabSz="925880" rtl="0" eaLnBrk="1" latinLnBrk="0" hangingPunct="1">
              <a:defRPr kumimoji="1" sz="1822" kern="1200">
                <a:solidFill>
                  <a:schemeClr val="lt1"/>
                </a:solidFill>
                <a:latin typeface="+mn-lt"/>
                <a:ea typeface="+mn-ea"/>
                <a:cs typeface="+mn-cs"/>
              </a:defRPr>
            </a:lvl8pPr>
            <a:lvl9pPr marL="3703519" algn="l" defTabSz="925880" rtl="0" eaLnBrk="1" latinLnBrk="0" hangingPunct="1">
              <a:defRPr kumimoji="1" sz="1822" kern="1200">
                <a:solidFill>
                  <a:schemeClr val="lt1"/>
                </a:solidFill>
                <a:latin typeface="+mn-lt"/>
                <a:ea typeface="+mn-ea"/>
                <a:cs typeface="+mn-cs"/>
              </a:defRPr>
            </a:lvl9pPr>
          </a:lstStyle>
          <a:p>
            <a:pPr>
              <a:spcBef>
                <a:spcPts val="600"/>
              </a:spcBef>
            </a:pPr>
            <a:r>
              <a:rPr lang="ja-JP" altLang="en-US"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個人番号カードを使用して　　自己情報を提出する場合</a:t>
            </a:r>
            <a:r>
              <a:rPr lang="en-US" altLang="ja-JP"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a:t>
            </a:r>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2602623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正方形/長方形 50">
            <a:extLst>
              <a:ext uri="{FF2B5EF4-FFF2-40B4-BE49-F238E27FC236}">
                <a16:creationId xmlns:a16="http://schemas.microsoft.com/office/drawing/2014/main" id="{949B2FC5-0462-4F52-B438-02C45111AC78}"/>
              </a:ext>
            </a:extLst>
          </p:cNvPr>
          <p:cNvSpPr/>
          <p:nvPr/>
        </p:nvSpPr>
        <p:spPr>
          <a:xfrm>
            <a:off x="4468834" y="7478651"/>
            <a:ext cx="2272814" cy="2113903"/>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7938"/>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券面事項入力補助用パスワードは、個人番号カードを市区町村窓口で受け取った際に設定した数字です。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7938"/>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正しいパスワードを入力してもエラーが出る場合、入力した保護者等の生年月日に誤りがある可能性があります。「キャンセル」をクリックし、前画面に戻って生年月日を確認してください。</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プレースホルダー 10"/>
          <p:cNvSpPr>
            <a:spLocks noGrp="1"/>
          </p:cNvSpPr>
          <p:nvPr>
            <p:ph type="body" sz="quarter" idx="10"/>
          </p:nvPr>
        </p:nvSpPr>
        <p:spPr/>
        <p:txBody>
          <a:bodyPr>
            <a:normAutofit fontScale="85000" lnSpcReduction="20000"/>
          </a:bodyPr>
          <a:lstStyle/>
          <a:p>
            <a:pPr>
              <a:tabLst>
                <a:tab pos="1346200" algn="l"/>
              </a:tabLst>
            </a:pPr>
            <a:r>
              <a:rPr lang="en-US" altLang="ja-JP" dirty="0">
                <a:solidFill>
                  <a:srgbClr val="000000"/>
                </a:solidFill>
              </a:rPr>
              <a:t>2.</a:t>
            </a:r>
            <a:r>
              <a:rPr lang="ja-JP" altLang="en-US" dirty="0">
                <a:solidFill>
                  <a:srgbClr val="000000"/>
                </a:solidFill>
              </a:rPr>
              <a:t> 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2-3. </a:t>
            </a:r>
            <a:r>
              <a:rPr lang="zh-CN" altLang="en-US" dirty="0">
                <a:solidFill>
                  <a:srgbClr val="000000"/>
                </a:solidFill>
              </a:rPr>
              <a:t>収入状況</a:t>
            </a:r>
            <a:r>
              <a:rPr lang="ja-JP" altLang="en-US" dirty="0">
                <a:solidFill>
                  <a:srgbClr val="000000"/>
                </a:solidFill>
              </a:rPr>
              <a:t>の</a:t>
            </a:r>
            <a:r>
              <a:rPr lang="zh-CN" altLang="en-US" dirty="0">
                <a:solidFill>
                  <a:srgbClr val="000000"/>
                </a:solidFill>
              </a:rPr>
              <a:t>届出</a:t>
            </a:r>
            <a:r>
              <a:rPr lang="ja-JP" altLang="en-US" dirty="0">
                <a:solidFill>
                  <a:srgbClr val="000000"/>
                </a:solidFill>
              </a:rPr>
              <a:t>をする</a:t>
            </a:r>
          </a:p>
        </p:txBody>
      </p:sp>
      <p:sp>
        <p:nvSpPr>
          <p:cNvPr id="23" name="正方形/長方形 22"/>
          <p:cNvSpPr/>
          <p:nvPr/>
        </p:nvSpPr>
        <p:spPr>
          <a:xfrm>
            <a:off x="192754" y="1070268"/>
            <a:ext cx="6551928"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5.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収入状況届出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収入状況取得</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画面</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(2/9)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マイナポータルの画面</a:t>
            </a:r>
          </a:p>
        </p:txBody>
      </p:sp>
      <p:pic>
        <p:nvPicPr>
          <p:cNvPr id="79" name="図 78">
            <a:extLst>
              <a:ext uri="{FF2B5EF4-FFF2-40B4-BE49-F238E27FC236}">
                <a16:creationId xmlns:a16="http://schemas.microsoft.com/office/drawing/2014/main" id="{E172DA47-345D-486D-A8D2-607CE529BC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378" y="5993816"/>
            <a:ext cx="3651629" cy="2905674"/>
          </a:xfrm>
          <a:prstGeom prst="rect">
            <a:avLst/>
          </a:prstGeom>
        </p:spPr>
      </p:pic>
      <p:sp>
        <p:nvSpPr>
          <p:cNvPr id="80" name="正方形/長方形 79">
            <a:extLst>
              <a:ext uri="{FF2B5EF4-FFF2-40B4-BE49-F238E27FC236}">
                <a16:creationId xmlns:a16="http://schemas.microsoft.com/office/drawing/2014/main" id="{7F2BE082-288D-4C4D-8738-94669F28D5C0}"/>
              </a:ext>
            </a:extLst>
          </p:cNvPr>
          <p:cNvSpPr/>
          <p:nvPr/>
        </p:nvSpPr>
        <p:spPr>
          <a:xfrm>
            <a:off x="192754" y="5494944"/>
            <a:ext cx="6551928"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5.</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収入状況届出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収入状況取得</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画面</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(3/9)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マイナポータルの画面</a:t>
            </a:r>
          </a:p>
        </p:txBody>
      </p:sp>
      <p:sp>
        <p:nvSpPr>
          <p:cNvPr id="81" name="正方形/長方形 80">
            <a:extLst>
              <a:ext uri="{FF2B5EF4-FFF2-40B4-BE49-F238E27FC236}">
                <a16:creationId xmlns:a16="http://schemas.microsoft.com/office/drawing/2014/main" id="{34202D15-4D40-4EA8-A4EB-6DB791D3804D}"/>
              </a:ext>
            </a:extLst>
          </p:cNvPr>
          <p:cNvSpPr/>
          <p:nvPr/>
        </p:nvSpPr>
        <p:spPr>
          <a:xfrm>
            <a:off x="4468834" y="6069319"/>
            <a:ext cx="2272814" cy="1198683"/>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個人番号カードの券面事項入力補助用パスワードを入力します。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OK</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」ボタンをクリックします。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2" name="正方形/長方形 81">
            <a:extLst>
              <a:ext uri="{FF2B5EF4-FFF2-40B4-BE49-F238E27FC236}">
                <a16:creationId xmlns:a16="http://schemas.microsoft.com/office/drawing/2014/main" id="{029D1980-F887-4B80-9245-3BDDB6436B6B}"/>
              </a:ext>
            </a:extLst>
          </p:cNvPr>
          <p:cNvSpPr/>
          <p:nvPr/>
        </p:nvSpPr>
        <p:spPr>
          <a:xfrm>
            <a:off x="1808448" y="7170152"/>
            <a:ext cx="386462" cy="138124"/>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84" name="角丸四角形 28">
            <a:extLst>
              <a:ext uri="{FF2B5EF4-FFF2-40B4-BE49-F238E27FC236}">
                <a16:creationId xmlns:a16="http://schemas.microsoft.com/office/drawing/2014/main" id="{6EEE5755-AAEB-417D-B30F-0D2B81814BFF}"/>
              </a:ext>
            </a:extLst>
          </p:cNvPr>
          <p:cNvSpPr/>
          <p:nvPr/>
        </p:nvSpPr>
        <p:spPr>
          <a:xfrm>
            <a:off x="4630895" y="5933010"/>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5" name="角丸四角形 29">
            <a:extLst>
              <a:ext uri="{FF2B5EF4-FFF2-40B4-BE49-F238E27FC236}">
                <a16:creationId xmlns:a16="http://schemas.microsoft.com/office/drawing/2014/main" id="{B01EF1C9-53DD-4CE4-B8CD-7282A2A46279}"/>
              </a:ext>
            </a:extLst>
          </p:cNvPr>
          <p:cNvSpPr/>
          <p:nvPr/>
        </p:nvSpPr>
        <p:spPr>
          <a:xfrm>
            <a:off x="4630895" y="7358633"/>
            <a:ext cx="700406" cy="261920"/>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86" name="グループ化 85">
            <a:extLst>
              <a:ext uri="{FF2B5EF4-FFF2-40B4-BE49-F238E27FC236}">
                <a16:creationId xmlns:a16="http://schemas.microsoft.com/office/drawing/2014/main" id="{5068F4A5-8FB5-4BF4-980F-7C5888F61B30}"/>
              </a:ext>
            </a:extLst>
          </p:cNvPr>
          <p:cNvGrpSpPr/>
          <p:nvPr/>
        </p:nvGrpSpPr>
        <p:grpSpPr>
          <a:xfrm>
            <a:off x="4516231" y="6819053"/>
            <a:ext cx="198178" cy="281733"/>
            <a:chOff x="4707498" y="2754060"/>
            <a:chExt cx="198178" cy="281733"/>
          </a:xfrm>
        </p:grpSpPr>
        <p:sp>
          <p:nvSpPr>
            <p:cNvPr id="87" name="円/楕円 61">
              <a:extLst>
                <a:ext uri="{FF2B5EF4-FFF2-40B4-BE49-F238E27FC236}">
                  <a16:creationId xmlns:a16="http://schemas.microsoft.com/office/drawing/2014/main" id="{48BF5549-F785-45D7-81FD-D35229A29C7F}"/>
                </a:ext>
              </a:extLst>
            </p:cNvPr>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88" name="コンテンツ プレースホルダー 2">
              <a:extLst>
                <a:ext uri="{FF2B5EF4-FFF2-40B4-BE49-F238E27FC236}">
                  <a16:creationId xmlns:a16="http://schemas.microsoft.com/office/drawing/2014/main" id="{214334D5-2EFC-49D5-AF11-D7F2B3BDDBA2}"/>
                </a:ext>
              </a:extLst>
            </p:cNvPr>
            <p:cNvSpPr txBox="1">
              <a:spLocks/>
            </p:cNvSpPr>
            <p:nvPr/>
          </p:nvSpPr>
          <p:spPr>
            <a:xfrm>
              <a:off x="4763587" y="2754060"/>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grpSp>
        <p:nvGrpSpPr>
          <p:cNvPr id="89" name="グループ化 88">
            <a:extLst>
              <a:ext uri="{FF2B5EF4-FFF2-40B4-BE49-F238E27FC236}">
                <a16:creationId xmlns:a16="http://schemas.microsoft.com/office/drawing/2014/main" id="{C8D14647-35C3-409B-9EA4-E0222CAF9F71}"/>
              </a:ext>
            </a:extLst>
          </p:cNvPr>
          <p:cNvGrpSpPr/>
          <p:nvPr/>
        </p:nvGrpSpPr>
        <p:grpSpPr>
          <a:xfrm>
            <a:off x="2207239" y="7010075"/>
            <a:ext cx="209880" cy="281733"/>
            <a:chOff x="4707498" y="1706457"/>
            <a:chExt cx="198178" cy="281733"/>
          </a:xfrm>
        </p:grpSpPr>
        <p:sp>
          <p:nvSpPr>
            <p:cNvPr id="90" name="円/楕円 129">
              <a:extLst>
                <a:ext uri="{FF2B5EF4-FFF2-40B4-BE49-F238E27FC236}">
                  <a16:creationId xmlns:a16="http://schemas.microsoft.com/office/drawing/2014/main" id="{8DC73AE7-96F5-4300-AE0A-7AF2D6B6E4A3}"/>
                </a:ext>
              </a:extLst>
            </p:cNvPr>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91" name="コンテンツ プレースホルダー 2">
              <a:extLst>
                <a:ext uri="{FF2B5EF4-FFF2-40B4-BE49-F238E27FC236}">
                  <a16:creationId xmlns:a16="http://schemas.microsoft.com/office/drawing/2014/main" id="{2060F170-12BB-4F3D-BD81-73F83884CDF0}"/>
                </a:ext>
              </a:extLst>
            </p:cNvPr>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grpSp>
        <p:nvGrpSpPr>
          <p:cNvPr id="92" name="グループ化 91">
            <a:extLst>
              <a:ext uri="{FF2B5EF4-FFF2-40B4-BE49-F238E27FC236}">
                <a16:creationId xmlns:a16="http://schemas.microsoft.com/office/drawing/2014/main" id="{42B54762-6DC5-41D8-9A10-D923DE2E5025}"/>
              </a:ext>
            </a:extLst>
          </p:cNvPr>
          <p:cNvGrpSpPr/>
          <p:nvPr/>
        </p:nvGrpSpPr>
        <p:grpSpPr>
          <a:xfrm>
            <a:off x="4504293" y="6177648"/>
            <a:ext cx="209880" cy="281733"/>
            <a:chOff x="4707498" y="1706457"/>
            <a:chExt cx="198178" cy="281733"/>
          </a:xfrm>
        </p:grpSpPr>
        <p:sp>
          <p:nvSpPr>
            <p:cNvPr id="93" name="円/楕円 129">
              <a:extLst>
                <a:ext uri="{FF2B5EF4-FFF2-40B4-BE49-F238E27FC236}">
                  <a16:creationId xmlns:a16="http://schemas.microsoft.com/office/drawing/2014/main" id="{0BBB1BC2-7956-4CAE-AA99-1453AA9F31D7}"/>
                </a:ext>
              </a:extLst>
            </p:cNvPr>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94" name="コンテンツ プレースホルダー 2">
              <a:extLst>
                <a:ext uri="{FF2B5EF4-FFF2-40B4-BE49-F238E27FC236}">
                  <a16:creationId xmlns:a16="http://schemas.microsoft.com/office/drawing/2014/main" id="{539D682A-72EB-41EB-A3B1-537B5E72BD9E}"/>
                </a:ext>
              </a:extLst>
            </p:cNvPr>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p>
          </p:txBody>
        </p:sp>
      </p:grpSp>
      <p:sp>
        <p:nvSpPr>
          <p:cNvPr id="95" name="正方形/長方形 94">
            <a:extLst>
              <a:ext uri="{FF2B5EF4-FFF2-40B4-BE49-F238E27FC236}">
                <a16:creationId xmlns:a16="http://schemas.microsoft.com/office/drawing/2014/main" id="{30E50132-D85C-43CB-9A4A-CF9948DB730F}"/>
              </a:ext>
            </a:extLst>
          </p:cNvPr>
          <p:cNvSpPr/>
          <p:nvPr/>
        </p:nvSpPr>
        <p:spPr>
          <a:xfrm>
            <a:off x="1615216" y="7402982"/>
            <a:ext cx="341567" cy="152943"/>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96" name="グループ化 95">
            <a:extLst>
              <a:ext uri="{FF2B5EF4-FFF2-40B4-BE49-F238E27FC236}">
                <a16:creationId xmlns:a16="http://schemas.microsoft.com/office/drawing/2014/main" id="{2399C030-63BC-4265-92A7-D55D33E0396B}"/>
              </a:ext>
            </a:extLst>
          </p:cNvPr>
          <p:cNvGrpSpPr/>
          <p:nvPr/>
        </p:nvGrpSpPr>
        <p:grpSpPr>
          <a:xfrm>
            <a:off x="1362042" y="7353195"/>
            <a:ext cx="198178" cy="281733"/>
            <a:chOff x="4707498" y="2767507"/>
            <a:chExt cx="198178" cy="281733"/>
          </a:xfrm>
        </p:grpSpPr>
        <p:sp>
          <p:nvSpPr>
            <p:cNvPr id="97" name="円/楕円 61">
              <a:extLst>
                <a:ext uri="{FF2B5EF4-FFF2-40B4-BE49-F238E27FC236}">
                  <a16:creationId xmlns:a16="http://schemas.microsoft.com/office/drawing/2014/main" id="{9A39196B-3ABA-48DB-9085-C491813C61CA}"/>
                </a:ext>
              </a:extLst>
            </p:cNvPr>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98" name="コンテンツ プレースホルダー 2">
              <a:extLst>
                <a:ext uri="{FF2B5EF4-FFF2-40B4-BE49-F238E27FC236}">
                  <a16:creationId xmlns:a16="http://schemas.microsoft.com/office/drawing/2014/main" id="{E9A30ED6-4ED6-4293-9F80-E41DFFB6C5D4}"/>
                </a:ext>
              </a:extLst>
            </p:cNvPr>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sp>
        <p:nvSpPr>
          <p:cNvPr id="99" name="正方形/長方形 98">
            <a:extLst>
              <a:ext uri="{FF2B5EF4-FFF2-40B4-BE49-F238E27FC236}">
                <a16:creationId xmlns:a16="http://schemas.microsoft.com/office/drawing/2014/main" id="{809305E2-9DEA-4243-AF8A-DBD4A80FFD06}"/>
              </a:ext>
            </a:extLst>
          </p:cNvPr>
          <p:cNvSpPr/>
          <p:nvPr/>
        </p:nvSpPr>
        <p:spPr>
          <a:xfrm>
            <a:off x="1003075" y="6957892"/>
            <a:ext cx="1986271" cy="431246"/>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100" name="グループ化 99">
            <a:extLst>
              <a:ext uri="{FF2B5EF4-FFF2-40B4-BE49-F238E27FC236}">
                <a16:creationId xmlns:a16="http://schemas.microsoft.com/office/drawing/2014/main" id="{94001BDE-9883-4A43-89C0-CA00F584AEA6}"/>
              </a:ext>
            </a:extLst>
          </p:cNvPr>
          <p:cNvGrpSpPr/>
          <p:nvPr/>
        </p:nvGrpSpPr>
        <p:grpSpPr>
          <a:xfrm>
            <a:off x="871770" y="6670662"/>
            <a:ext cx="198178" cy="281733"/>
            <a:chOff x="1417887" y="6988436"/>
            <a:chExt cx="198178" cy="281733"/>
          </a:xfrm>
        </p:grpSpPr>
        <p:sp>
          <p:nvSpPr>
            <p:cNvPr id="101" name="円/楕円 99">
              <a:extLst>
                <a:ext uri="{FF2B5EF4-FFF2-40B4-BE49-F238E27FC236}">
                  <a16:creationId xmlns:a16="http://schemas.microsoft.com/office/drawing/2014/main" id="{96D3D24B-0BEC-4BAE-BA1D-59F017189D0E}"/>
                </a:ext>
              </a:extLst>
            </p:cNvPr>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02" name="コンテンツ プレースホルダー 2">
              <a:extLst>
                <a:ext uri="{FF2B5EF4-FFF2-40B4-BE49-F238E27FC236}">
                  <a16:creationId xmlns:a16="http://schemas.microsoft.com/office/drawing/2014/main" id="{76B0EA26-BEF7-4135-A443-07404A507055}"/>
                </a:ext>
              </a:extLst>
            </p:cNvPr>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grpSp>
        <p:nvGrpSpPr>
          <p:cNvPr id="103" name="グループ化 102">
            <a:extLst>
              <a:ext uri="{FF2B5EF4-FFF2-40B4-BE49-F238E27FC236}">
                <a16:creationId xmlns:a16="http://schemas.microsoft.com/office/drawing/2014/main" id="{0C44EF0B-2C49-4E72-9E97-3F91DA395B61}"/>
              </a:ext>
            </a:extLst>
          </p:cNvPr>
          <p:cNvGrpSpPr/>
          <p:nvPr/>
        </p:nvGrpSpPr>
        <p:grpSpPr>
          <a:xfrm>
            <a:off x="4509148" y="7617280"/>
            <a:ext cx="198178" cy="281733"/>
            <a:chOff x="1417887" y="6988436"/>
            <a:chExt cx="198178" cy="281733"/>
          </a:xfrm>
        </p:grpSpPr>
        <p:sp>
          <p:nvSpPr>
            <p:cNvPr id="104" name="円/楕円 99">
              <a:extLst>
                <a:ext uri="{FF2B5EF4-FFF2-40B4-BE49-F238E27FC236}">
                  <a16:creationId xmlns:a16="http://schemas.microsoft.com/office/drawing/2014/main" id="{A2194758-B1A2-4631-AAC7-77E2EC29E801}"/>
                </a:ext>
              </a:extLst>
            </p:cNvPr>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05" name="コンテンツ プレースホルダー 2">
              <a:extLst>
                <a:ext uri="{FF2B5EF4-FFF2-40B4-BE49-F238E27FC236}">
                  <a16:creationId xmlns:a16="http://schemas.microsoft.com/office/drawing/2014/main" id="{B5183C24-85B0-40C4-9D6D-1535012D3EB7}"/>
                </a:ext>
              </a:extLst>
            </p:cNvPr>
            <p:cNvSpPr txBox="1">
              <a:spLocks/>
            </p:cNvSpPr>
            <p:nvPr/>
          </p:nvSpPr>
          <p:spPr>
            <a:xfrm>
              <a:off x="1474899"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pic>
        <p:nvPicPr>
          <p:cNvPr id="112" name="図 111"/>
          <p:cNvPicPr>
            <a:picLocks noChangeAspect="1"/>
          </p:cNvPicPr>
          <p:nvPr/>
        </p:nvPicPr>
        <p:blipFill rotWithShape="1">
          <a:blip r:embed="rId4">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val="0"/>
              </a:ext>
            </a:extLst>
          </a:blip>
          <a:srcRect/>
          <a:stretch/>
        </p:blipFill>
        <p:spPr>
          <a:xfrm>
            <a:off x="3018355" y="6541299"/>
            <a:ext cx="532933" cy="297321"/>
          </a:xfrm>
          <a:prstGeom prst="rect">
            <a:avLst/>
          </a:prstGeom>
        </p:spPr>
      </p:pic>
      <p:sp>
        <p:nvSpPr>
          <p:cNvPr id="119" name="テキスト ボックス 118"/>
          <p:cNvSpPr txBox="1"/>
          <p:nvPr/>
        </p:nvSpPr>
        <p:spPr>
          <a:xfrm>
            <a:off x="5794201" y="7133270"/>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13</a:t>
            </a:r>
            <a:r>
              <a:rPr lang="ja-JP" altLang="en-US" sz="1200" dirty="0">
                <a:solidFill>
                  <a:srgbClr val="000000"/>
                </a:solidFill>
              </a:rPr>
              <a:t>ページへ</a:t>
            </a:r>
            <a:endParaRPr kumimoji="1" lang="ja-JP" altLang="en-US" sz="1200" dirty="0">
              <a:solidFill>
                <a:srgbClr val="000000"/>
              </a:solidFill>
            </a:endParaRPr>
          </a:p>
        </p:txBody>
      </p:sp>
      <p:sp>
        <p:nvSpPr>
          <p:cNvPr id="57" name="正方形/長方形 56"/>
          <p:cNvSpPr/>
          <p:nvPr/>
        </p:nvSpPr>
        <p:spPr>
          <a:xfrm>
            <a:off x="4468833" y="1670165"/>
            <a:ext cx="2274136" cy="2077156"/>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スマートフォンの場合</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p>
          <a:p>
            <a:pPr marL="182563"/>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スマートフォンを直接、個人番号カードの上にかざします。（左側上図参照）</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【PC</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の場合</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p>
          <a:p>
            <a:pPr marL="182563"/>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IC</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カードリーダライタをパソコンに接続し、個人番号カードをかざして、「次へ」ボタンをクリックします。（左側下図参照）</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角丸四角形 57"/>
          <p:cNvSpPr/>
          <p:nvPr/>
        </p:nvSpPr>
        <p:spPr>
          <a:xfrm>
            <a:off x="4625264" y="1551844"/>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59" name="グループ化 58"/>
          <p:cNvGrpSpPr/>
          <p:nvPr/>
        </p:nvGrpSpPr>
        <p:grpSpPr>
          <a:xfrm>
            <a:off x="4507412" y="1774522"/>
            <a:ext cx="209880" cy="281733"/>
            <a:chOff x="4707498" y="1706457"/>
            <a:chExt cx="198178" cy="281733"/>
          </a:xfrm>
        </p:grpSpPr>
        <p:sp>
          <p:nvSpPr>
            <p:cNvPr id="60" name="円/楕円 129"/>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1"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62" name="正方形/長方形 61"/>
          <p:cNvSpPr/>
          <p:nvPr/>
        </p:nvSpPr>
        <p:spPr>
          <a:xfrm>
            <a:off x="4472470" y="4070353"/>
            <a:ext cx="2269178" cy="1192935"/>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r>
              <a:rPr lang="en-US" altLang="ja-JP" sz="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p>
          <a:p>
            <a:pPr marL="93663"/>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うまく読み取れない場合は</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p>
          <a:p>
            <a:pPr marL="268288" indent="-92075">
              <a:buFont typeface="Arial" panose="020B0604020202020204" pitchFamily="34" charset="0"/>
              <a:buChar char="•"/>
            </a:pP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一度スマートフォンを離し、再度近づけてください。</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8288" indent="-92075">
              <a:buFont typeface="Arial" panose="020B0604020202020204" pitchFamily="34" charset="0"/>
              <a:buChar char="•"/>
            </a:pP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IC</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カードリーダライタの接続を確認してください。</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角丸四角形 66"/>
          <p:cNvSpPr/>
          <p:nvPr/>
        </p:nvSpPr>
        <p:spPr>
          <a:xfrm>
            <a:off x="4630895" y="3911263"/>
            <a:ext cx="748280" cy="308736"/>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52" name="図 51"/>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518380" y="3747321"/>
            <a:ext cx="3311086" cy="1615246"/>
          </a:xfrm>
          <a:prstGeom prst="rect">
            <a:avLst/>
          </a:prstGeom>
        </p:spPr>
      </p:pic>
      <p:sp>
        <p:nvSpPr>
          <p:cNvPr id="56" name="正方形/長方形 55"/>
          <p:cNvSpPr/>
          <p:nvPr/>
        </p:nvSpPr>
        <p:spPr>
          <a:xfrm>
            <a:off x="3621318" y="5208574"/>
            <a:ext cx="216598" cy="152697"/>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pic>
        <p:nvPicPr>
          <p:cNvPr id="63" name="図 6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3333" y="1792637"/>
            <a:ext cx="1247110" cy="1704086"/>
          </a:xfrm>
          <a:prstGeom prst="rect">
            <a:avLst/>
          </a:prstGeom>
          <a:ln>
            <a:solidFill>
              <a:schemeClr val="tx1"/>
            </a:solidFill>
          </a:ln>
        </p:spPr>
      </p:pic>
      <p:pic>
        <p:nvPicPr>
          <p:cNvPr id="64" name="図 6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70946" y="1785210"/>
            <a:ext cx="1269911" cy="1706324"/>
          </a:xfrm>
          <a:prstGeom prst="rect">
            <a:avLst/>
          </a:prstGeom>
          <a:ln>
            <a:solidFill>
              <a:schemeClr val="tx1"/>
            </a:solidFill>
          </a:ln>
        </p:spPr>
      </p:pic>
      <p:sp>
        <p:nvSpPr>
          <p:cNvPr id="65" name="正方形/長方形 64"/>
          <p:cNvSpPr/>
          <p:nvPr/>
        </p:nvSpPr>
        <p:spPr>
          <a:xfrm>
            <a:off x="223489" y="1595920"/>
            <a:ext cx="3643833" cy="3798890"/>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66" name="グループ化 65"/>
          <p:cNvGrpSpPr/>
          <p:nvPr/>
        </p:nvGrpSpPr>
        <p:grpSpPr>
          <a:xfrm>
            <a:off x="100583" y="2369463"/>
            <a:ext cx="209880" cy="281733"/>
            <a:chOff x="4707498" y="1706457"/>
            <a:chExt cx="198178" cy="281733"/>
          </a:xfrm>
        </p:grpSpPr>
        <p:sp>
          <p:nvSpPr>
            <p:cNvPr id="68" name="円/楕円 129"/>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9"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ja-JP" altLang="en-US" sz="1400" dirty="0">
                  <a:solidFill>
                    <a:schemeClr val="bg1"/>
                  </a:solidFill>
                </a:rPr>
                <a:t>１</a:t>
              </a:r>
            </a:p>
          </p:txBody>
        </p:sp>
      </p:grpSp>
      <p:sp>
        <p:nvSpPr>
          <p:cNvPr id="70" name="正方形/長方形 69"/>
          <p:cNvSpPr/>
          <p:nvPr/>
        </p:nvSpPr>
        <p:spPr>
          <a:xfrm>
            <a:off x="264682" y="1639892"/>
            <a:ext cx="1234249" cy="273369"/>
          </a:xfrm>
          <a:prstGeom prst="rect">
            <a:avLst/>
          </a:prstGeom>
          <a:solidFill>
            <a:schemeClr val="bg1"/>
          </a:solidFill>
          <a:ln w="19050">
            <a:solidFill>
              <a:schemeClr val="tx1"/>
            </a:solidFill>
            <a:prstDash val="solid"/>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algn="ctr" defTabSz="914400" fontAlgn="base">
              <a:lnSpc>
                <a:spcPct val="110000"/>
              </a:lnSpc>
            </a:pP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スマートフォンの場合</a:t>
            </a:r>
          </a:p>
        </p:txBody>
      </p:sp>
      <p:sp>
        <p:nvSpPr>
          <p:cNvPr id="71" name="正方形/長方形 70"/>
          <p:cNvSpPr/>
          <p:nvPr/>
        </p:nvSpPr>
        <p:spPr>
          <a:xfrm>
            <a:off x="264682" y="3636619"/>
            <a:ext cx="1234249" cy="291394"/>
          </a:xfrm>
          <a:prstGeom prst="rect">
            <a:avLst/>
          </a:prstGeom>
          <a:solidFill>
            <a:schemeClr val="bg1"/>
          </a:solidFill>
          <a:ln w="19050">
            <a:solidFill>
              <a:schemeClr val="tx1"/>
            </a:solidFill>
            <a:prstDash val="solid"/>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algn="ctr" defTabSz="914400" fontAlgn="base">
              <a:lnSpc>
                <a:spcPct val="110000"/>
              </a:lnSpc>
            </a:pPr>
            <a:r>
              <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PC</a:t>
            </a: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の場合</a:t>
            </a:r>
          </a:p>
        </p:txBody>
      </p:sp>
      <p:sp>
        <p:nvSpPr>
          <p:cNvPr id="53" name="正方形/長方形 52">
            <a:extLst>
              <a:ext uri="{FF2B5EF4-FFF2-40B4-BE49-F238E27FC236}">
                <a16:creationId xmlns:a16="http://schemas.microsoft.com/office/drawing/2014/main" id="{9A611CA9-A034-4644-A0EF-2AEFBD7515D6}"/>
              </a:ext>
            </a:extLst>
          </p:cNvPr>
          <p:cNvSpPr/>
          <p:nvPr/>
        </p:nvSpPr>
        <p:spPr>
          <a:xfrm>
            <a:off x="3920490" y="102894"/>
            <a:ext cx="2738854" cy="576433"/>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defPPr>
              <a:defRPr lang="ja-JP"/>
            </a:defPPr>
            <a:lvl1pPr marL="0" algn="l" defTabSz="925880" rtl="0" eaLnBrk="1" latinLnBrk="0" hangingPunct="1">
              <a:defRPr kumimoji="1" sz="1822" kern="1200">
                <a:solidFill>
                  <a:schemeClr val="lt1"/>
                </a:solidFill>
                <a:latin typeface="+mn-lt"/>
                <a:ea typeface="+mn-ea"/>
                <a:cs typeface="+mn-cs"/>
              </a:defRPr>
            </a:lvl1pPr>
            <a:lvl2pPr marL="462940" algn="l" defTabSz="925880" rtl="0" eaLnBrk="1" latinLnBrk="0" hangingPunct="1">
              <a:defRPr kumimoji="1" sz="1822" kern="1200">
                <a:solidFill>
                  <a:schemeClr val="lt1"/>
                </a:solidFill>
                <a:latin typeface="+mn-lt"/>
                <a:ea typeface="+mn-ea"/>
                <a:cs typeface="+mn-cs"/>
              </a:defRPr>
            </a:lvl2pPr>
            <a:lvl3pPr marL="925880" algn="l" defTabSz="925880" rtl="0" eaLnBrk="1" latinLnBrk="0" hangingPunct="1">
              <a:defRPr kumimoji="1" sz="1822" kern="1200">
                <a:solidFill>
                  <a:schemeClr val="lt1"/>
                </a:solidFill>
                <a:latin typeface="+mn-lt"/>
                <a:ea typeface="+mn-ea"/>
                <a:cs typeface="+mn-cs"/>
              </a:defRPr>
            </a:lvl3pPr>
            <a:lvl4pPr marL="1388820" algn="l" defTabSz="925880" rtl="0" eaLnBrk="1" latinLnBrk="0" hangingPunct="1">
              <a:defRPr kumimoji="1" sz="1822" kern="1200">
                <a:solidFill>
                  <a:schemeClr val="lt1"/>
                </a:solidFill>
                <a:latin typeface="+mn-lt"/>
                <a:ea typeface="+mn-ea"/>
                <a:cs typeface="+mn-cs"/>
              </a:defRPr>
            </a:lvl4pPr>
            <a:lvl5pPr marL="1851759" algn="l" defTabSz="925880" rtl="0" eaLnBrk="1" latinLnBrk="0" hangingPunct="1">
              <a:defRPr kumimoji="1" sz="1822" kern="1200">
                <a:solidFill>
                  <a:schemeClr val="lt1"/>
                </a:solidFill>
                <a:latin typeface="+mn-lt"/>
                <a:ea typeface="+mn-ea"/>
                <a:cs typeface="+mn-cs"/>
              </a:defRPr>
            </a:lvl5pPr>
            <a:lvl6pPr marL="2314699" algn="l" defTabSz="925880" rtl="0" eaLnBrk="1" latinLnBrk="0" hangingPunct="1">
              <a:defRPr kumimoji="1" sz="1822" kern="1200">
                <a:solidFill>
                  <a:schemeClr val="lt1"/>
                </a:solidFill>
                <a:latin typeface="+mn-lt"/>
                <a:ea typeface="+mn-ea"/>
                <a:cs typeface="+mn-cs"/>
              </a:defRPr>
            </a:lvl6pPr>
            <a:lvl7pPr marL="2777640" algn="l" defTabSz="925880" rtl="0" eaLnBrk="1" latinLnBrk="0" hangingPunct="1">
              <a:defRPr kumimoji="1" sz="1822" kern="1200">
                <a:solidFill>
                  <a:schemeClr val="lt1"/>
                </a:solidFill>
                <a:latin typeface="+mn-lt"/>
                <a:ea typeface="+mn-ea"/>
                <a:cs typeface="+mn-cs"/>
              </a:defRPr>
            </a:lvl7pPr>
            <a:lvl8pPr marL="3240579" algn="l" defTabSz="925880" rtl="0" eaLnBrk="1" latinLnBrk="0" hangingPunct="1">
              <a:defRPr kumimoji="1" sz="1822" kern="1200">
                <a:solidFill>
                  <a:schemeClr val="lt1"/>
                </a:solidFill>
                <a:latin typeface="+mn-lt"/>
                <a:ea typeface="+mn-ea"/>
                <a:cs typeface="+mn-cs"/>
              </a:defRPr>
            </a:lvl8pPr>
            <a:lvl9pPr marL="3703519" algn="l" defTabSz="925880" rtl="0" eaLnBrk="1" latinLnBrk="0" hangingPunct="1">
              <a:defRPr kumimoji="1" sz="1822" kern="1200">
                <a:solidFill>
                  <a:schemeClr val="lt1"/>
                </a:solidFill>
                <a:latin typeface="+mn-lt"/>
                <a:ea typeface="+mn-ea"/>
                <a:cs typeface="+mn-cs"/>
              </a:defRPr>
            </a:lvl9pPr>
          </a:lstStyle>
          <a:p>
            <a:pPr>
              <a:spcBef>
                <a:spcPts val="600"/>
              </a:spcBef>
            </a:pPr>
            <a:r>
              <a:rPr lang="ja-JP" altLang="en-US"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個人番号カードを使用して　　自己情報を提出する場合</a:t>
            </a:r>
            <a:r>
              <a:rPr lang="en-US" altLang="ja-JP"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a:t>
            </a:r>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1165386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026E5DAE-248F-4744-A686-B9FA567E9F62}"/>
              </a:ext>
            </a:extLst>
          </p:cNvPr>
          <p:cNvPicPr>
            <a:picLocks noChangeAspect="1"/>
          </p:cNvPicPr>
          <p:nvPr/>
        </p:nvPicPr>
        <p:blipFill>
          <a:blip r:embed="rId3"/>
          <a:stretch>
            <a:fillRect/>
          </a:stretch>
        </p:blipFill>
        <p:spPr>
          <a:xfrm>
            <a:off x="80220" y="7136108"/>
            <a:ext cx="4181482" cy="2076155"/>
          </a:xfrm>
          <a:prstGeom prst="rect">
            <a:avLst/>
          </a:prstGeom>
        </p:spPr>
      </p:pic>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a:t>
            </a:r>
            <a:r>
              <a:rPr lang="ja-JP" altLang="en-US" dirty="0">
                <a:solidFill>
                  <a:srgbClr val="000000"/>
                </a:solidFill>
              </a:rPr>
              <a:t> 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2-3. </a:t>
            </a:r>
            <a:r>
              <a:rPr lang="zh-CN" altLang="en-US" dirty="0">
                <a:solidFill>
                  <a:srgbClr val="000000"/>
                </a:solidFill>
              </a:rPr>
              <a:t>収入状況</a:t>
            </a:r>
            <a:r>
              <a:rPr lang="ja-JP" altLang="en-US" dirty="0">
                <a:solidFill>
                  <a:srgbClr val="000000"/>
                </a:solidFill>
              </a:rPr>
              <a:t>の</a:t>
            </a:r>
            <a:r>
              <a:rPr lang="zh-CN" altLang="en-US" dirty="0">
                <a:solidFill>
                  <a:srgbClr val="000000"/>
                </a:solidFill>
              </a:rPr>
              <a:t>届出</a:t>
            </a:r>
            <a:r>
              <a:rPr lang="ja-JP" altLang="en-US" dirty="0">
                <a:solidFill>
                  <a:srgbClr val="000000"/>
                </a:solidFill>
              </a:rPr>
              <a:t>をする</a:t>
            </a:r>
          </a:p>
        </p:txBody>
      </p:sp>
      <p:sp>
        <p:nvSpPr>
          <p:cNvPr id="39" name="正方形/長方形 38"/>
          <p:cNvSpPr/>
          <p:nvPr/>
        </p:nvSpPr>
        <p:spPr>
          <a:xfrm>
            <a:off x="192754" y="1178918"/>
            <a:ext cx="6551928"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5.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収入状況届出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収入状況取得</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画面</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(4/9)</a:t>
            </a:r>
            <a:endPar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正方形/長方形 39"/>
          <p:cNvSpPr/>
          <p:nvPr/>
        </p:nvSpPr>
        <p:spPr>
          <a:xfrm>
            <a:off x="4478300" y="1789609"/>
            <a:ext cx="2276669" cy="766958"/>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「マイナポータルから自己情報を取得する」ボタンをクリックします。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kumimoji="1"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角丸四角形 43"/>
          <p:cNvSpPr/>
          <p:nvPr/>
        </p:nvSpPr>
        <p:spPr>
          <a:xfrm>
            <a:off x="4641193" y="1661373"/>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48" name="グループ化 47"/>
          <p:cNvGrpSpPr/>
          <p:nvPr/>
        </p:nvGrpSpPr>
        <p:grpSpPr>
          <a:xfrm>
            <a:off x="4513281" y="1943012"/>
            <a:ext cx="209880" cy="281733"/>
            <a:chOff x="4707498" y="1706457"/>
            <a:chExt cx="198178" cy="281733"/>
          </a:xfrm>
        </p:grpSpPr>
        <p:sp>
          <p:nvSpPr>
            <p:cNvPr id="49" name="円/楕円 129"/>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1"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200" dirty="0">
                  <a:solidFill>
                    <a:schemeClr val="bg1"/>
                  </a:solidFill>
                </a:rPr>
                <a:t>1</a:t>
              </a:r>
            </a:p>
          </p:txBody>
        </p:sp>
      </p:grpSp>
      <p:sp>
        <p:nvSpPr>
          <p:cNvPr id="46" name="正方形/長方形 45">
            <a:extLst>
              <a:ext uri="{FF2B5EF4-FFF2-40B4-BE49-F238E27FC236}">
                <a16:creationId xmlns:a16="http://schemas.microsoft.com/office/drawing/2014/main" id="{2C8F0082-36E0-4459-B2D1-CB396C5D7286}"/>
              </a:ext>
            </a:extLst>
          </p:cNvPr>
          <p:cNvSpPr/>
          <p:nvPr/>
        </p:nvSpPr>
        <p:spPr>
          <a:xfrm>
            <a:off x="192754" y="6397145"/>
            <a:ext cx="6551928"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5.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収入状況届出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収入状況取得</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画面</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(5/9)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マイナポータルの画面</a:t>
            </a:r>
          </a:p>
        </p:txBody>
      </p:sp>
      <p:sp>
        <p:nvSpPr>
          <p:cNvPr id="47" name="正方形/長方形 46">
            <a:extLst>
              <a:ext uri="{FF2B5EF4-FFF2-40B4-BE49-F238E27FC236}">
                <a16:creationId xmlns:a16="http://schemas.microsoft.com/office/drawing/2014/main" id="{B1125247-C57F-45EE-8E6A-507A5C82F2B1}"/>
              </a:ext>
            </a:extLst>
          </p:cNvPr>
          <p:cNvSpPr/>
          <p:nvPr/>
        </p:nvSpPr>
        <p:spPr>
          <a:xfrm>
            <a:off x="4418520" y="7008264"/>
            <a:ext cx="2326162" cy="1233488"/>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内容を確認し、「次へ」ボタンをクリックします。その後、再度個人番号カードを読み取ります。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角丸四角形 28">
            <a:extLst>
              <a:ext uri="{FF2B5EF4-FFF2-40B4-BE49-F238E27FC236}">
                <a16:creationId xmlns:a16="http://schemas.microsoft.com/office/drawing/2014/main" id="{CF4317A3-7199-4659-8622-726D8BFCE9A5}"/>
              </a:ext>
            </a:extLst>
          </p:cNvPr>
          <p:cNvSpPr/>
          <p:nvPr/>
        </p:nvSpPr>
        <p:spPr>
          <a:xfrm>
            <a:off x="4574951" y="6880419"/>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57" name="グループ化 56">
            <a:extLst>
              <a:ext uri="{FF2B5EF4-FFF2-40B4-BE49-F238E27FC236}">
                <a16:creationId xmlns:a16="http://schemas.microsoft.com/office/drawing/2014/main" id="{34642301-059E-469E-B875-A2FC3FA34344}"/>
              </a:ext>
            </a:extLst>
          </p:cNvPr>
          <p:cNvGrpSpPr/>
          <p:nvPr/>
        </p:nvGrpSpPr>
        <p:grpSpPr>
          <a:xfrm>
            <a:off x="4457099" y="7220198"/>
            <a:ext cx="209880" cy="281733"/>
            <a:chOff x="4707498" y="1706457"/>
            <a:chExt cx="198178" cy="281733"/>
          </a:xfrm>
        </p:grpSpPr>
        <p:sp>
          <p:nvSpPr>
            <p:cNvPr id="65" name="円/楕円 129">
              <a:extLst>
                <a:ext uri="{FF2B5EF4-FFF2-40B4-BE49-F238E27FC236}">
                  <a16:creationId xmlns:a16="http://schemas.microsoft.com/office/drawing/2014/main" id="{3464DF0E-794E-4468-8473-BFB0D83EAFA4}"/>
                </a:ext>
              </a:extLst>
            </p:cNvPr>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6" name="コンテンツ プレースホルダー 2">
              <a:extLst>
                <a:ext uri="{FF2B5EF4-FFF2-40B4-BE49-F238E27FC236}">
                  <a16:creationId xmlns:a16="http://schemas.microsoft.com/office/drawing/2014/main" id="{D8A0D816-408D-4A26-9727-B7E5D48AF4C7}"/>
                </a:ext>
              </a:extLst>
            </p:cNvPr>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67" name="正方形/長方形 66">
            <a:extLst>
              <a:ext uri="{FF2B5EF4-FFF2-40B4-BE49-F238E27FC236}">
                <a16:creationId xmlns:a16="http://schemas.microsoft.com/office/drawing/2014/main" id="{12671A7A-C599-44A8-900F-B6047268F6AD}"/>
              </a:ext>
            </a:extLst>
          </p:cNvPr>
          <p:cNvSpPr/>
          <p:nvPr/>
        </p:nvSpPr>
        <p:spPr>
          <a:xfrm>
            <a:off x="4415486" y="8574133"/>
            <a:ext cx="2326162" cy="1028018"/>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4625" indent="-93663">
              <a:buFont typeface="Arial" panose="020B0604020202020204" pitchFamily="34" charset="0"/>
              <a:buChar char="•"/>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個人番号カードの読み取りについては、</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ページを参照してください。</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8" name="角丸四角形 30">
            <a:extLst>
              <a:ext uri="{FF2B5EF4-FFF2-40B4-BE49-F238E27FC236}">
                <a16:creationId xmlns:a16="http://schemas.microsoft.com/office/drawing/2014/main" id="{32F8D198-C5E3-4988-AF37-95EC3F0D2B90}"/>
              </a:ext>
            </a:extLst>
          </p:cNvPr>
          <p:cNvSpPr/>
          <p:nvPr/>
        </p:nvSpPr>
        <p:spPr>
          <a:xfrm>
            <a:off x="4630895" y="8415043"/>
            <a:ext cx="748280" cy="308736"/>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テキスト ボックス 41"/>
          <p:cNvSpPr txBox="1"/>
          <p:nvPr/>
        </p:nvSpPr>
        <p:spPr>
          <a:xfrm>
            <a:off x="5789321" y="8105961"/>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14</a:t>
            </a:r>
            <a:r>
              <a:rPr lang="ja-JP" altLang="en-US" sz="1200" dirty="0">
                <a:solidFill>
                  <a:srgbClr val="000000"/>
                </a:solidFill>
              </a:rPr>
              <a:t>ページへ</a:t>
            </a:r>
            <a:endParaRPr kumimoji="1" lang="ja-JP" altLang="en-US" sz="1200" dirty="0">
              <a:solidFill>
                <a:srgbClr val="000000"/>
              </a:solidFill>
            </a:endParaRPr>
          </a:p>
        </p:txBody>
      </p:sp>
      <p:sp>
        <p:nvSpPr>
          <p:cNvPr id="58" name="正方形/長方形 57">
            <a:extLst>
              <a:ext uri="{FF2B5EF4-FFF2-40B4-BE49-F238E27FC236}">
                <a16:creationId xmlns:a16="http://schemas.microsoft.com/office/drawing/2014/main" id="{F2AAE0E9-4CA4-4E0A-A36E-2F53E1CFAFE4}"/>
              </a:ext>
            </a:extLst>
          </p:cNvPr>
          <p:cNvSpPr/>
          <p:nvPr/>
        </p:nvSpPr>
        <p:spPr>
          <a:xfrm>
            <a:off x="4057165" y="8438787"/>
            <a:ext cx="204537" cy="159268"/>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59" name="グループ化 58">
            <a:extLst>
              <a:ext uri="{FF2B5EF4-FFF2-40B4-BE49-F238E27FC236}">
                <a16:creationId xmlns:a16="http://schemas.microsoft.com/office/drawing/2014/main" id="{E7CC889B-41A0-465C-AB62-E77D433DA20A}"/>
              </a:ext>
            </a:extLst>
          </p:cNvPr>
          <p:cNvGrpSpPr/>
          <p:nvPr/>
        </p:nvGrpSpPr>
        <p:grpSpPr>
          <a:xfrm>
            <a:off x="3844521" y="8224122"/>
            <a:ext cx="209880" cy="281733"/>
            <a:chOff x="4707498" y="1706457"/>
            <a:chExt cx="198178" cy="281733"/>
          </a:xfrm>
        </p:grpSpPr>
        <p:sp>
          <p:nvSpPr>
            <p:cNvPr id="60" name="円/楕円 129">
              <a:extLst>
                <a:ext uri="{FF2B5EF4-FFF2-40B4-BE49-F238E27FC236}">
                  <a16:creationId xmlns:a16="http://schemas.microsoft.com/office/drawing/2014/main" id="{D5BFA1D3-51F9-41AF-AD6A-ED5D29F63EFC}"/>
                </a:ext>
              </a:extLst>
            </p:cNvPr>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dirty="0">
                <a:solidFill>
                  <a:srgbClr val="FFFFFF"/>
                </a:solidFill>
              </a:endParaRPr>
            </a:p>
          </p:txBody>
        </p:sp>
        <p:sp>
          <p:nvSpPr>
            <p:cNvPr id="61" name="コンテンツ プレースホルダー 2">
              <a:extLst>
                <a:ext uri="{FF2B5EF4-FFF2-40B4-BE49-F238E27FC236}">
                  <a16:creationId xmlns:a16="http://schemas.microsoft.com/office/drawing/2014/main" id="{A9F5C48C-33E9-4798-8432-B0072AAB9053}"/>
                </a:ext>
              </a:extLst>
            </p:cNvPr>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p>
          </p:txBody>
        </p:sp>
      </p:grpSp>
      <p:pic>
        <p:nvPicPr>
          <p:cNvPr id="71" name="図 70"/>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35987" y="4547116"/>
            <a:ext cx="3657253" cy="358260"/>
          </a:xfrm>
          <a:prstGeom prst="rect">
            <a:avLst/>
          </a:prstGeom>
        </p:spPr>
      </p:pic>
      <p:pic>
        <p:nvPicPr>
          <p:cNvPr id="72" name="図 71"/>
          <p:cNvPicPr>
            <a:picLocks noChangeAspect="1"/>
          </p:cNvPicPr>
          <p:nvPr/>
        </p:nvPicPr>
        <p:blipFill rotWithShape="1">
          <a:blip r:embed="rId5"/>
          <a:srcRect b="29953"/>
          <a:stretch/>
        </p:blipFill>
        <p:spPr>
          <a:xfrm>
            <a:off x="345825" y="1667683"/>
            <a:ext cx="3730619" cy="2905603"/>
          </a:xfrm>
          <a:prstGeom prst="rect">
            <a:avLst/>
          </a:prstGeom>
        </p:spPr>
      </p:pic>
      <p:pic>
        <p:nvPicPr>
          <p:cNvPr id="73" name="図 72"/>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1335128" y="2266826"/>
            <a:ext cx="224788" cy="228414"/>
          </a:xfrm>
          <a:prstGeom prst="rect">
            <a:avLst/>
          </a:prstGeom>
        </p:spPr>
      </p:pic>
      <p:pic>
        <p:nvPicPr>
          <p:cNvPr id="74" name="図 73"/>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3077376" y="2276351"/>
            <a:ext cx="224788" cy="228414"/>
          </a:xfrm>
          <a:prstGeom prst="rect">
            <a:avLst/>
          </a:prstGeom>
        </p:spPr>
      </p:pic>
      <p:grpSp>
        <p:nvGrpSpPr>
          <p:cNvPr id="75" name="グループ化 74"/>
          <p:cNvGrpSpPr/>
          <p:nvPr/>
        </p:nvGrpSpPr>
        <p:grpSpPr>
          <a:xfrm>
            <a:off x="1169802" y="4313526"/>
            <a:ext cx="198178" cy="281733"/>
            <a:chOff x="4707498" y="2767507"/>
            <a:chExt cx="198178" cy="281733"/>
          </a:xfrm>
        </p:grpSpPr>
        <p:sp>
          <p:nvSpPr>
            <p:cNvPr id="76" name="円/楕円 61"/>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7"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p>
          </p:txBody>
        </p:sp>
      </p:grpSp>
      <p:sp>
        <p:nvSpPr>
          <p:cNvPr id="82" name="正方形/長方形 81"/>
          <p:cNvSpPr/>
          <p:nvPr/>
        </p:nvSpPr>
        <p:spPr>
          <a:xfrm>
            <a:off x="1335128" y="4577803"/>
            <a:ext cx="740285" cy="275209"/>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83" name="テキスト ボックス 82"/>
          <p:cNvSpPr txBox="1"/>
          <p:nvPr/>
        </p:nvSpPr>
        <p:spPr>
          <a:xfrm>
            <a:off x="3006502" y="2225910"/>
            <a:ext cx="412232" cy="184666"/>
          </a:xfrm>
          <a:prstGeom prst="rect">
            <a:avLst/>
          </a:prstGeom>
          <a:noFill/>
        </p:spPr>
        <p:txBody>
          <a:bodyPr wrap="square" rtlCol="0">
            <a:spAutoFit/>
          </a:bodyPr>
          <a:lstStyle/>
          <a:p>
            <a:r>
              <a:rPr lang="ja-JP" altLang="en-US" sz="600" dirty="0"/>
              <a:t>支援</a:t>
            </a:r>
            <a:endParaRPr kumimoji="1" lang="ja-JP" altLang="en-US" sz="600" dirty="0"/>
          </a:p>
        </p:txBody>
      </p:sp>
      <p:sp>
        <p:nvSpPr>
          <p:cNvPr id="84" name="テキスト ボックス 83"/>
          <p:cNvSpPr txBox="1"/>
          <p:nvPr/>
        </p:nvSpPr>
        <p:spPr>
          <a:xfrm>
            <a:off x="3016892" y="2373214"/>
            <a:ext cx="344915" cy="184666"/>
          </a:xfrm>
          <a:prstGeom prst="rect">
            <a:avLst/>
          </a:prstGeom>
          <a:noFill/>
        </p:spPr>
        <p:txBody>
          <a:bodyPr wrap="square" rtlCol="0">
            <a:spAutoFit/>
          </a:bodyPr>
          <a:lstStyle>
            <a:defPPr>
              <a:defRPr lang="ja-JP"/>
            </a:defPPr>
            <a:lvl1pPr>
              <a:defRPr sz="500"/>
            </a:lvl1pPr>
          </a:lstStyle>
          <a:p>
            <a:r>
              <a:rPr lang="ja-JP" altLang="en-US" sz="600" dirty="0"/>
              <a:t>花子</a:t>
            </a:r>
          </a:p>
        </p:txBody>
      </p:sp>
      <p:sp>
        <p:nvSpPr>
          <p:cNvPr id="85" name="テキスト ボックス 84"/>
          <p:cNvSpPr txBox="1"/>
          <p:nvPr/>
        </p:nvSpPr>
        <p:spPr>
          <a:xfrm>
            <a:off x="1276738" y="2367023"/>
            <a:ext cx="344915" cy="184666"/>
          </a:xfrm>
          <a:prstGeom prst="rect">
            <a:avLst/>
          </a:prstGeom>
          <a:noFill/>
        </p:spPr>
        <p:txBody>
          <a:bodyPr wrap="square" rtlCol="0">
            <a:spAutoFit/>
          </a:bodyPr>
          <a:lstStyle>
            <a:defPPr>
              <a:defRPr lang="ja-JP"/>
            </a:defPPr>
            <a:lvl1pPr>
              <a:defRPr sz="500"/>
            </a:lvl1pPr>
          </a:lstStyle>
          <a:p>
            <a:r>
              <a:rPr lang="ja-JP" altLang="en-US" sz="600" dirty="0"/>
              <a:t>一郎</a:t>
            </a:r>
          </a:p>
        </p:txBody>
      </p:sp>
      <p:sp>
        <p:nvSpPr>
          <p:cNvPr id="86" name="テキスト ボックス 85"/>
          <p:cNvSpPr txBox="1"/>
          <p:nvPr/>
        </p:nvSpPr>
        <p:spPr>
          <a:xfrm>
            <a:off x="1271128" y="2216494"/>
            <a:ext cx="412232" cy="184666"/>
          </a:xfrm>
          <a:prstGeom prst="rect">
            <a:avLst/>
          </a:prstGeom>
          <a:noFill/>
        </p:spPr>
        <p:txBody>
          <a:bodyPr wrap="square" rtlCol="0">
            <a:spAutoFit/>
          </a:bodyPr>
          <a:lstStyle/>
          <a:p>
            <a:r>
              <a:rPr lang="ja-JP" altLang="en-US" sz="600" dirty="0"/>
              <a:t>支援</a:t>
            </a:r>
            <a:endParaRPr kumimoji="1" lang="ja-JP" altLang="en-US" sz="600" dirty="0"/>
          </a:p>
        </p:txBody>
      </p:sp>
      <p:sp>
        <p:nvSpPr>
          <p:cNvPr id="45" name="正方形/長方形 44">
            <a:extLst>
              <a:ext uri="{FF2B5EF4-FFF2-40B4-BE49-F238E27FC236}">
                <a16:creationId xmlns:a16="http://schemas.microsoft.com/office/drawing/2014/main" id="{B626149A-722A-9BA6-C577-7EBEDD59AAB0}"/>
              </a:ext>
            </a:extLst>
          </p:cNvPr>
          <p:cNvSpPr/>
          <p:nvPr/>
        </p:nvSpPr>
        <p:spPr>
          <a:xfrm>
            <a:off x="4457099" y="2839605"/>
            <a:ext cx="2297870" cy="3300994"/>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以下の操作を行った場合、システムエラーが発生することがあります。正しい手順を確認してください。</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・保護者</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名分のカードを逆に登録</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・異なる順番で操作を実施</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正しい手順</a:t>
            </a:r>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p>
          <a:p>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➀保護者</a:t>
            </a:r>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の事前チェックを実施</a:t>
            </a:r>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➁保護者</a:t>
            </a:r>
            <a:r>
              <a:rPr lang="en-US" altLang="ja-JP" sz="11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1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の税額を取得</a:t>
            </a:r>
            <a:endParaRPr lang="en-US" altLang="ja-JP" sz="11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③保護者</a:t>
            </a:r>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の事前チェックを実施</a:t>
            </a:r>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誤った手順</a:t>
            </a:r>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p>
          <a:p>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➀保護者</a:t>
            </a:r>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の事前チェックを実施</a:t>
            </a:r>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➁保護者</a:t>
            </a:r>
            <a:r>
              <a:rPr lang="en-US" altLang="ja-JP" sz="11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1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の事前チェックを実施</a:t>
            </a:r>
            <a:endParaRPr lang="en-US" altLang="ja-JP" sz="11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③保護者</a:t>
            </a:r>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の税額を取得</a:t>
            </a:r>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角丸四角形 30">
            <a:extLst>
              <a:ext uri="{FF2B5EF4-FFF2-40B4-BE49-F238E27FC236}">
                <a16:creationId xmlns:a16="http://schemas.microsoft.com/office/drawing/2014/main" id="{F134FCB3-D5FC-5C9D-5122-40E3406ECEE9}"/>
              </a:ext>
            </a:extLst>
          </p:cNvPr>
          <p:cNvSpPr/>
          <p:nvPr/>
        </p:nvSpPr>
        <p:spPr>
          <a:xfrm>
            <a:off x="4592258" y="2704443"/>
            <a:ext cx="748280" cy="308736"/>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正方形/長方形 51">
            <a:extLst>
              <a:ext uri="{FF2B5EF4-FFF2-40B4-BE49-F238E27FC236}">
                <a16:creationId xmlns:a16="http://schemas.microsoft.com/office/drawing/2014/main" id="{C8484A12-EA72-474F-BF2A-28DD7069DC18}"/>
              </a:ext>
            </a:extLst>
          </p:cNvPr>
          <p:cNvSpPr/>
          <p:nvPr/>
        </p:nvSpPr>
        <p:spPr>
          <a:xfrm>
            <a:off x="3920490" y="102894"/>
            <a:ext cx="2738854" cy="576433"/>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defPPr>
              <a:defRPr lang="ja-JP"/>
            </a:defPPr>
            <a:lvl1pPr marL="0" algn="l" defTabSz="925880" rtl="0" eaLnBrk="1" latinLnBrk="0" hangingPunct="1">
              <a:defRPr kumimoji="1" sz="1822" kern="1200">
                <a:solidFill>
                  <a:schemeClr val="lt1"/>
                </a:solidFill>
                <a:latin typeface="+mn-lt"/>
                <a:ea typeface="+mn-ea"/>
                <a:cs typeface="+mn-cs"/>
              </a:defRPr>
            </a:lvl1pPr>
            <a:lvl2pPr marL="462940" algn="l" defTabSz="925880" rtl="0" eaLnBrk="1" latinLnBrk="0" hangingPunct="1">
              <a:defRPr kumimoji="1" sz="1822" kern="1200">
                <a:solidFill>
                  <a:schemeClr val="lt1"/>
                </a:solidFill>
                <a:latin typeface="+mn-lt"/>
                <a:ea typeface="+mn-ea"/>
                <a:cs typeface="+mn-cs"/>
              </a:defRPr>
            </a:lvl2pPr>
            <a:lvl3pPr marL="925880" algn="l" defTabSz="925880" rtl="0" eaLnBrk="1" latinLnBrk="0" hangingPunct="1">
              <a:defRPr kumimoji="1" sz="1822" kern="1200">
                <a:solidFill>
                  <a:schemeClr val="lt1"/>
                </a:solidFill>
                <a:latin typeface="+mn-lt"/>
                <a:ea typeface="+mn-ea"/>
                <a:cs typeface="+mn-cs"/>
              </a:defRPr>
            </a:lvl3pPr>
            <a:lvl4pPr marL="1388820" algn="l" defTabSz="925880" rtl="0" eaLnBrk="1" latinLnBrk="0" hangingPunct="1">
              <a:defRPr kumimoji="1" sz="1822" kern="1200">
                <a:solidFill>
                  <a:schemeClr val="lt1"/>
                </a:solidFill>
                <a:latin typeface="+mn-lt"/>
                <a:ea typeface="+mn-ea"/>
                <a:cs typeface="+mn-cs"/>
              </a:defRPr>
            </a:lvl4pPr>
            <a:lvl5pPr marL="1851759" algn="l" defTabSz="925880" rtl="0" eaLnBrk="1" latinLnBrk="0" hangingPunct="1">
              <a:defRPr kumimoji="1" sz="1822" kern="1200">
                <a:solidFill>
                  <a:schemeClr val="lt1"/>
                </a:solidFill>
                <a:latin typeface="+mn-lt"/>
                <a:ea typeface="+mn-ea"/>
                <a:cs typeface="+mn-cs"/>
              </a:defRPr>
            </a:lvl5pPr>
            <a:lvl6pPr marL="2314699" algn="l" defTabSz="925880" rtl="0" eaLnBrk="1" latinLnBrk="0" hangingPunct="1">
              <a:defRPr kumimoji="1" sz="1822" kern="1200">
                <a:solidFill>
                  <a:schemeClr val="lt1"/>
                </a:solidFill>
                <a:latin typeface="+mn-lt"/>
                <a:ea typeface="+mn-ea"/>
                <a:cs typeface="+mn-cs"/>
              </a:defRPr>
            </a:lvl6pPr>
            <a:lvl7pPr marL="2777640" algn="l" defTabSz="925880" rtl="0" eaLnBrk="1" latinLnBrk="0" hangingPunct="1">
              <a:defRPr kumimoji="1" sz="1822" kern="1200">
                <a:solidFill>
                  <a:schemeClr val="lt1"/>
                </a:solidFill>
                <a:latin typeface="+mn-lt"/>
                <a:ea typeface="+mn-ea"/>
                <a:cs typeface="+mn-cs"/>
              </a:defRPr>
            </a:lvl7pPr>
            <a:lvl8pPr marL="3240579" algn="l" defTabSz="925880" rtl="0" eaLnBrk="1" latinLnBrk="0" hangingPunct="1">
              <a:defRPr kumimoji="1" sz="1822" kern="1200">
                <a:solidFill>
                  <a:schemeClr val="lt1"/>
                </a:solidFill>
                <a:latin typeface="+mn-lt"/>
                <a:ea typeface="+mn-ea"/>
                <a:cs typeface="+mn-cs"/>
              </a:defRPr>
            </a:lvl8pPr>
            <a:lvl9pPr marL="3703519" algn="l" defTabSz="925880" rtl="0" eaLnBrk="1" latinLnBrk="0" hangingPunct="1">
              <a:defRPr kumimoji="1" sz="1822" kern="1200">
                <a:solidFill>
                  <a:schemeClr val="lt1"/>
                </a:solidFill>
                <a:latin typeface="+mn-lt"/>
                <a:ea typeface="+mn-ea"/>
                <a:cs typeface="+mn-cs"/>
              </a:defRPr>
            </a:lvl9pPr>
          </a:lstStyle>
          <a:p>
            <a:pPr>
              <a:spcBef>
                <a:spcPts val="600"/>
              </a:spcBef>
            </a:pPr>
            <a:r>
              <a:rPr lang="ja-JP" altLang="en-US"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個人番号カードを使用して　　自己情報を提出する場合</a:t>
            </a:r>
            <a:r>
              <a:rPr lang="en-US" altLang="ja-JP"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-3</a:t>
            </a:r>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7618166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 y="1794022"/>
            <a:ext cx="3985223" cy="3283200"/>
          </a:xfrm>
          <a:prstGeom prst="rect">
            <a:avLst/>
          </a:prstGeom>
        </p:spPr>
      </p:pic>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a:t>
            </a:r>
            <a:r>
              <a:rPr lang="ja-JP" altLang="en-US" dirty="0">
                <a:solidFill>
                  <a:srgbClr val="000000"/>
                </a:solidFill>
              </a:rPr>
              <a:t> 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2-3.</a:t>
            </a:r>
            <a:r>
              <a:rPr lang="ja-JP" altLang="en-US" dirty="0">
                <a:solidFill>
                  <a:srgbClr val="000000"/>
                </a:solidFill>
              </a:rPr>
              <a:t> 収入状況の届出をする</a:t>
            </a:r>
          </a:p>
        </p:txBody>
      </p:sp>
      <p:sp>
        <p:nvSpPr>
          <p:cNvPr id="34" name="正方形/長方形 33"/>
          <p:cNvSpPr/>
          <p:nvPr/>
        </p:nvSpPr>
        <p:spPr>
          <a:xfrm>
            <a:off x="210820" y="1176545"/>
            <a:ext cx="6551928"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5.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収入状況届出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収入状況取得</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画面</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(6/9)</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マイナポータルの画面</a:t>
            </a:r>
          </a:p>
        </p:txBody>
      </p:sp>
      <p:sp>
        <p:nvSpPr>
          <p:cNvPr id="13" name="正方形/長方形 12"/>
          <p:cNvSpPr/>
          <p:nvPr/>
        </p:nvSpPr>
        <p:spPr>
          <a:xfrm>
            <a:off x="4519475" y="1630120"/>
            <a:ext cx="2124075" cy="1516968"/>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個人番号カードの利用者証明用電子証明書パスワードを入力します。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OK</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」ボタンをクリックします</a:t>
            </a:r>
            <a:r>
              <a:rPr kumimoji="1"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15" name="正方形/長方形 14"/>
          <p:cNvSpPr/>
          <p:nvPr/>
        </p:nvSpPr>
        <p:spPr>
          <a:xfrm>
            <a:off x="1993760" y="3167233"/>
            <a:ext cx="397981" cy="129419"/>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1" name="正方形/長方形 20"/>
          <p:cNvSpPr/>
          <p:nvPr/>
        </p:nvSpPr>
        <p:spPr>
          <a:xfrm>
            <a:off x="1322303" y="2991114"/>
            <a:ext cx="1777158" cy="329612"/>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9" name="角丸四角形 28"/>
          <p:cNvSpPr/>
          <p:nvPr/>
        </p:nvSpPr>
        <p:spPr>
          <a:xfrm>
            <a:off x="4675906" y="1502275"/>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5" name="グループ化 4"/>
          <p:cNvGrpSpPr/>
          <p:nvPr/>
        </p:nvGrpSpPr>
        <p:grpSpPr>
          <a:xfrm>
            <a:off x="1042334" y="2770095"/>
            <a:ext cx="198178" cy="281733"/>
            <a:chOff x="1417887" y="6988436"/>
            <a:chExt cx="198178" cy="281733"/>
          </a:xfrm>
        </p:grpSpPr>
        <p:sp>
          <p:nvSpPr>
            <p:cNvPr id="100" name="円/楕円 99"/>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01"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grpSp>
        <p:nvGrpSpPr>
          <p:cNvPr id="61" name="グループ化 60"/>
          <p:cNvGrpSpPr/>
          <p:nvPr/>
        </p:nvGrpSpPr>
        <p:grpSpPr>
          <a:xfrm>
            <a:off x="4571501" y="2563936"/>
            <a:ext cx="198178" cy="281733"/>
            <a:chOff x="4707498" y="2767507"/>
            <a:chExt cx="198178" cy="281733"/>
          </a:xfrm>
        </p:grpSpPr>
        <p:sp>
          <p:nvSpPr>
            <p:cNvPr id="62" name="円/楕円 61"/>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3"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grpSp>
        <p:nvGrpSpPr>
          <p:cNvPr id="72" name="グループ化 71"/>
          <p:cNvGrpSpPr/>
          <p:nvPr/>
        </p:nvGrpSpPr>
        <p:grpSpPr>
          <a:xfrm>
            <a:off x="2403176" y="3014919"/>
            <a:ext cx="209880" cy="281733"/>
            <a:chOff x="4707498" y="1706457"/>
            <a:chExt cx="198178" cy="281733"/>
          </a:xfrm>
        </p:grpSpPr>
        <p:sp>
          <p:nvSpPr>
            <p:cNvPr id="73" name="円/楕円 129"/>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4"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grpSp>
        <p:nvGrpSpPr>
          <p:cNvPr id="75" name="グループ化 74"/>
          <p:cNvGrpSpPr/>
          <p:nvPr/>
        </p:nvGrpSpPr>
        <p:grpSpPr>
          <a:xfrm>
            <a:off x="4571501" y="1801713"/>
            <a:ext cx="209880" cy="281733"/>
            <a:chOff x="4707498" y="1706457"/>
            <a:chExt cx="198178" cy="281733"/>
          </a:xfrm>
        </p:grpSpPr>
        <p:sp>
          <p:nvSpPr>
            <p:cNvPr id="76" name="円/楕円 129"/>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7"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49" name="正方形/長方形 48"/>
          <p:cNvSpPr/>
          <p:nvPr/>
        </p:nvSpPr>
        <p:spPr>
          <a:xfrm>
            <a:off x="1830850" y="3414284"/>
            <a:ext cx="397981" cy="129419"/>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50" name="グループ化 49"/>
          <p:cNvGrpSpPr/>
          <p:nvPr/>
        </p:nvGrpSpPr>
        <p:grpSpPr>
          <a:xfrm>
            <a:off x="1551130" y="3260976"/>
            <a:ext cx="209880" cy="281733"/>
            <a:chOff x="4707498" y="1706457"/>
            <a:chExt cx="198178" cy="281733"/>
          </a:xfrm>
        </p:grpSpPr>
        <p:sp>
          <p:nvSpPr>
            <p:cNvPr id="52" name="円/楕円 129"/>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3"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sp>
        <p:nvSpPr>
          <p:cNvPr id="46" name="正方形/長方形 45"/>
          <p:cNvSpPr/>
          <p:nvPr/>
        </p:nvSpPr>
        <p:spPr>
          <a:xfrm>
            <a:off x="204414" y="5227472"/>
            <a:ext cx="6551928"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5.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収入状況届出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収入状況取得</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画面</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(7/9)</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マイナポータルの画面</a:t>
            </a:r>
          </a:p>
        </p:txBody>
      </p:sp>
      <p:sp>
        <p:nvSpPr>
          <p:cNvPr id="60" name="正方形/長方形 59"/>
          <p:cNvSpPr/>
          <p:nvPr/>
        </p:nvSpPr>
        <p:spPr>
          <a:xfrm>
            <a:off x="4519475" y="3313694"/>
            <a:ext cx="2124000" cy="1586554"/>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p>
          <a:p>
            <a:pPr marL="182563" indent="-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利用者証明用電子証明書パスワードは、個人番号カードを市区町村窓口で受け取った際に設定した数字であり、</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ページで入力したものと同じです。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角丸四角形 63"/>
          <p:cNvSpPr/>
          <p:nvPr/>
        </p:nvSpPr>
        <p:spPr>
          <a:xfrm>
            <a:off x="4676621" y="3244597"/>
            <a:ext cx="700406" cy="261920"/>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65" name="グループ化 64"/>
          <p:cNvGrpSpPr/>
          <p:nvPr/>
        </p:nvGrpSpPr>
        <p:grpSpPr>
          <a:xfrm>
            <a:off x="4577532" y="3513317"/>
            <a:ext cx="198178" cy="281733"/>
            <a:chOff x="1417887" y="6988436"/>
            <a:chExt cx="198178" cy="281733"/>
          </a:xfrm>
        </p:grpSpPr>
        <p:sp>
          <p:nvSpPr>
            <p:cNvPr id="66" name="円/楕円 114"/>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7"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sp>
        <p:nvSpPr>
          <p:cNvPr id="70" name="正方形/長方形 69"/>
          <p:cNvSpPr/>
          <p:nvPr/>
        </p:nvSpPr>
        <p:spPr>
          <a:xfrm>
            <a:off x="4510868" y="7040151"/>
            <a:ext cx="2124000" cy="2497790"/>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a:p>
            <a:pPr marL="182563" indent="-182563"/>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情報を取得できるまで、</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秒程度かかる場合があります。エラーが表示されていない場合は正常に処理が行われているため、このまましばらくお待ちください。</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エラーの場合はメッセージが表示されます（画像は例）。</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8" name="角丸四角形 77"/>
          <p:cNvSpPr/>
          <p:nvPr/>
        </p:nvSpPr>
        <p:spPr>
          <a:xfrm>
            <a:off x="4669293" y="6905768"/>
            <a:ext cx="700406" cy="261920"/>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79" name="グループ化 78"/>
          <p:cNvGrpSpPr/>
          <p:nvPr/>
        </p:nvGrpSpPr>
        <p:grpSpPr>
          <a:xfrm>
            <a:off x="4570204" y="7250688"/>
            <a:ext cx="198178" cy="281733"/>
            <a:chOff x="1417887" y="6988436"/>
            <a:chExt cx="198178" cy="281733"/>
          </a:xfrm>
        </p:grpSpPr>
        <p:sp>
          <p:nvSpPr>
            <p:cNvPr id="80" name="円/楕円 114"/>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81"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sp>
        <p:nvSpPr>
          <p:cNvPr id="82" name="正方形/長方形 81"/>
          <p:cNvSpPr/>
          <p:nvPr/>
        </p:nvSpPr>
        <p:spPr>
          <a:xfrm>
            <a:off x="4519475" y="5768375"/>
            <a:ext cx="2124075" cy="975544"/>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自己情報</a:t>
            </a:r>
            <a:r>
              <a:rPr kumimoji="1"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取得中の画面が表示されるので、完了するまで待ちます。</a:t>
            </a:r>
          </a:p>
        </p:txBody>
      </p:sp>
      <p:sp>
        <p:nvSpPr>
          <p:cNvPr id="83" name="角丸四角形 82"/>
          <p:cNvSpPr/>
          <p:nvPr/>
        </p:nvSpPr>
        <p:spPr>
          <a:xfrm>
            <a:off x="4675906" y="5669106"/>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84" name="グループ化 83"/>
          <p:cNvGrpSpPr/>
          <p:nvPr/>
        </p:nvGrpSpPr>
        <p:grpSpPr>
          <a:xfrm>
            <a:off x="4380033" y="5949237"/>
            <a:ext cx="606263" cy="248659"/>
            <a:chOff x="4526702" y="1715725"/>
            <a:chExt cx="572460" cy="248659"/>
          </a:xfrm>
        </p:grpSpPr>
        <p:sp>
          <p:nvSpPr>
            <p:cNvPr id="85" name="円/楕円 129"/>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86" name="コンテンツ プレースホルダー 2"/>
            <p:cNvSpPr txBox="1">
              <a:spLocks/>
            </p:cNvSpPr>
            <p:nvPr/>
          </p:nvSpPr>
          <p:spPr>
            <a:xfrm>
              <a:off x="4526702" y="1715725"/>
              <a:ext cx="572460" cy="229601"/>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pic>
        <p:nvPicPr>
          <p:cNvPr id="54" name="図 53"/>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70829" y="5754229"/>
            <a:ext cx="3978394" cy="1463798"/>
          </a:xfrm>
          <a:prstGeom prst="rect">
            <a:avLst/>
          </a:prstGeom>
        </p:spPr>
      </p:pic>
      <p:sp>
        <p:nvSpPr>
          <p:cNvPr id="55" name="正方形/長方形 54"/>
          <p:cNvSpPr/>
          <p:nvPr/>
        </p:nvSpPr>
        <p:spPr>
          <a:xfrm>
            <a:off x="346036" y="5907947"/>
            <a:ext cx="3768643" cy="1214157"/>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ja-JP"/>
            </a:defPPr>
            <a:lvl1pPr marL="0" algn="l" defTabSz="925880" rtl="0" eaLnBrk="1" latinLnBrk="0" hangingPunct="1">
              <a:defRPr kumimoji="1" sz="1822" kern="1200">
                <a:solidFill>
                  <a:schemeClr val="lt1"/>
                </a:solidFill>
                <a:latin typeface="+mn-lt"/>
                <a:ea typeface="+mn-ea"/>
                <a:cs typeface="+mn-cs"/>
              </a:defRPr>
            </a:lvl1pPr>
            <a:lvl2pPr marL="462940" algn="l" defTabSz="925880" rtl="0" eaLnBrk="1" latinLnBrk="0" hangingPunct="1">
              <a:defRPr kumimoji="1" sz="1822" kern="1200">
                <a:solidFill>
                  <a:schemeClr val="lt1"/>
                </a:solidFill>
                <a:latin typeface="+mn-lt"/>
                <a:ea typeface="+mn-ea"/>
                <a:cs typeface="+mn-cs"/>
              </a:defRPr>
            </a:lvl2pPr>
            <a:lvl3pPr marL="925880" algn="l" defTabSz="925880" rtl="0" eaLnBrk="1" latinLnBrk="0" hangingPunct="1">
              <a:defRPr kumimoji="1" sz="1822" kern="1200">
                <a:solidFill>
                  <a:schemeClr val="lt1"/>
                </a:solidFill>
                <a:latin typeface="+mn-lt"/>
                <a:ea typeface="+mn-ea"/>
                <a:cs typeface="+mn-cs"/>
              </a:defRPr>
            </a:lvl3pPr>
            <a:lvl4pPr marL="1388820" algn="l" defTabSz="925880" rtl="0" eaLnBrk="1" latinLnBrk="0" hangingPunct="1">
              <a:defRPr kumimoji="1" sz="1822" kern="1200">
                <a:solidFill>
                  <a:schemeClr val="lt1"/>
                </a:solidFill>
                <a:latin typeface="+mn-lt"/>
                <a:ea typeface="+mn-ea"/>
                <a:cs typeface="+mn-cs"/>
              </a:defRPr>
            </a:lvl4pPr>
            <a:lvl5pPr marL="1851759" algn="l" defTabSz="925880" rtl="0" eaLnBrk="1" latinLnBrk="0" hangingPunct="1">
              <a:defRPr kumimoji="1" sz="1822" kern="1200">
                <a:solidFill>
                  <a:schemeClr val="lt1"/>
                </a:solidFill>
                <a:latin typeface="+mn-lt"/>
                <a:ea typeface="+mn-ea"/>
                <a:cs typeface="+mn-cs"/>
              </a:defRPr>
            </a:lvl5pPr>
            <a:lvl6pPr marL="2314699" algn="l" defTabSz="925880" rtl="0" eaLnBrk="1" latinLnBrk="0" hangingPunct="1">
              <a:defRPr kumimoji="1" sz="1822" kern="1200">
                <a:solidFill>
                  <a:schemeClr val="lt1"/>
                </a:solidFill>
                <a:latin typeface="+mn-lt"/>
                <a:ea typeface="+mn-ea"/>
                <a:cs typeface="+mn-cs"/>
              </a:defRPr>
            </a:lvl6pPr>
            <a:lvl7pPr marL="2777640" algn="l" defTabSz="925880" rtl="0" eaLnBrk="1" latinLnBrk="0" hangingPunct="1">
              <a:defRPr kumimoji="1" sz="1822" kern="1200">
                <a:solidFill>
                  <a:schemeClr val="lt1"/>
                </a:solidFill>
                <a:latin typeface="+mn-lt"/>
                <a:ea typeface="+mn-ea"/>
                <a:cs typeface="+mn-cs"/>
              </a:defRPr>
            </a:lvl7pPr>
            <a:lvl8pPr marL="3240579" algn="l" defTabSz="925880" rtl="0" eaLnBrk="1" latinLnBrk="0" hangingPunct="1">
              <a:defRPr kumimoji="1" sz="1822" kern="1200">
                <a:solidFill>
                  <a:schemeClr val="lt1"/>
                </a:solidFill>
                <a:latin typeface="+mn-lt"/>
                <a:ea typeface="+mn-ea"/>
                <a:cs typeface="+mn-cs"/>
              </a:defRPr>
            </a:lvl8pPr>
            <a:lvl9pPr marL="3703519" algn="l" defTabSz="925880" rtl="0" eaLnBrk="1" latinLnBrk="0" hangingPunct="1">
              <a:defRPr kumimoji="1" sz="1822" kern="1200">
                <a:solidFill>
                  <a:schemeClr val="lt1"/>
                </a:solidFill>
                <a:latin typeface="+mn-lt"/>
                <a:ea typeface="+mn-ea"/>
                <a:cs typeface="+mn-cs"/>
              </a:defRPr>
            </a:lvl9pPr>
          </a:lstStyle>
          <a:p>
            <a:pPr algn="ctr"/>
            <a:endParaRPr kumimoji="1" lang="ja-JP" altLang="en-US"/>
          </a:p>
        </p:txBody>
      </p:sp>
      <p:grpSp>
        <p:nvGrpSpPr>
          <p:cNvPr id="56" name="グループ化 55"/>
          <p:cNvGrpSpPr/>
          <p:nvPr/>
        </p:nvGrpSpPr>
        <p:grpSpPr>
          <a:xfrm>
            <a:off x="61239" y="5739085"/>
            <a:ext cx="606263" cy="248659"/>
            <a:chOff x="4526702" y="1715725"/>
            <a:chExt cx="572460" cy="248659"/>
          </a:xfrm>
        </p:grpSpPr>
        <p:sp>
          <p:nvSpPr>
            <p:cNvPr id="57" name="円/楕円 129"/>
            <p:cNvSpPr/>
            <p:nvPr/>
          </p:nvSpPr>
          <p:spPr>
            <a:xfrm flipV="1">
              <a:off x="4695671"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ja-JP"/>
              </a:defPPr>
              <a:lvl1pPr marL="0" algn="l" defTabSz="925880" rtl="0" eaLnBrk="1" latinLnBrk="0" hangingPunct="1">
                <a:defRPr kumimoji="1" sz="1822" kern="1200">
                  <a:solidFill>
                    <a:schemeClr val="lt1"/>
                  </a:solidFill>
                  <a:latin typeface="+mn-lt"/>
                  <a:ea typeface="+mn-ea"/>
                  <a:cs typeface="+mn-cs"/>
                </a:defRPr>
              </a:lvl1pPr>
              <a:lvl2pPr marL="462940" algn="l" defTabSz="925880" rtl="0" eaLnBrk="1" latinLnBrk="0" hangingPunct="1">
                <a:defRPr kumimoji="1" sz="1822" kern="1200">
                  <a:solidFill>
                    <a:schemeClr val="lt1"/>
                  </a:solidFill>
                  <a:latin typeface="+mn-lt"/>
                  <a:ea typeface="+mn-ea"/>
                  <a:cs typeface="+mn-cs"/>
                </a:defRPr>
              </a:lvl2pPr>
              <a:lvl3pPr marL="925880" algn="l" defTabSz="925880" rtl="0" eaLnBrk="1" latinLnBrk="0" hangingPunct="1">
                <a:defRPr kumimoji="1" sz="1822" kern="1200">
                  <a:solidFill>
                    <a:schemeClr val="lt1"/>
                  </a:solidFill>
                  <a:latin typeface="+mn-lt"/>
                  <a:ea typeface="+mn-ea"/>
                  <a:cs typeface="+mn-cs"/>
                </a:defRPr>
              </a:lvl3pPr>
              <a:lvl4pPr marL="1388820" algn="l" defTabSz="925880" rtl="0" eaLnBrk="1" latinLnBrk="0" hangingPunct="1">
                <a:defRPr kumimoji="1" sz="1822" kern="1200">
                  <a:solidFill>
                    <a:schemeClr val="lt1"/>
                  </a:solidFill>
                  <a:latin typeface="+mn-lt"/>
                  <a:ea typeface="+mn-ea"/>
                  <a:cs typeface="+mn-cs"/>
                </a:defRPr>
              </a:lvl4pPr>
              <a:lvl5pPr marL="1851759" algn="l" defTabSz="925880" rtl="0" eaLnBrk="1" latinLnBrk="0" hangingPunct="1">
                <a:defRPr kumimoji="1" sz="1822" kern="1200">
                  <a:solidFill>
                    <a:schemeClr val="lt1"/>
                  </a:solidFill>
                  <a:latin typeface="+mn-lt"/>
                  <a:ea typeface="+mn-ea"/>
                  <a:cs typeface="+mn-cs"/>
                </a:defRPr>
              </a:lvl5pPr>
              <a:lvl6pPr marL="2314699" algn="l" defTabSz="925880" rtl="0" eaLnBrk="1" latinLnBrk="0" hangingPunct="1">
                <a:defRPr kumimoji="1" sz="1822" kern="1200">
                  <a:solidFill>
                    <a:schemeClr val="lt1"/>
                  </a:solidFill>
                  <a:latin typeface="+mn-lt"/>
                  <a:ea typeface="+mn-ea"/>
                  <a:cs typeface="+mn-cs"/>
                </a:defRPr>
              </a:lvl6pPr>
              <a:lvl7pPr marL="2777640" algn="l" defTabSz="925880" rtl="0" eaLnBrk="1" latinLnBrk="0" hangingPunct="1">
                <a:defRPr kumimoji="1" sz="1822" kern="1200">
                  <a:solidFill>
                    <a:schemeClr val="lt1"/>
                  </a:solidFill>
                  <a:latin typeface="+mn-lt"/>
                  <a:ea typeface="+mn-ea"/>
                  <a:cs typeface="+mn-cs"/>
                </a:defRPr>
              </a:lvl7pPr>
              <a:lvl8pPr marL="3240579" algn="l" defTabSz="925880" rtl="0" eaLnBrk="1" latinLnBrk="0" hangingPunct="1">
                <a:defRPr kumimoji="1" sz="1822" kern="1200">
                  <a:solidFill>
                    <a:schemeClr val="lt1"/>
                  </a:solidFill>
                  <a:latin typeface="+mn-lt"/>
                  <a:ea typeface="+mn-ea"/>
                  <a:cs typeface="+mn-cs"/>
                </a:defRPr>
              </a:lvl8pPr>
              <a:lvl9pPr marL="3703519" algn="l" defTabSz="925880" rtl="0" eaLnBrk="1" latinLnBrk="0" hangingPunct="1">
                <a:defRPr kumimoji="1" sz="1822" kern="1200">
                  <a:solidFill>
                    <a:schemeClr val="lt1"/>
                  </a:solidFill>
                  <a:latin typeface="+mn-lt"/>
                  <a:ea typeface="+mn-ea"/>
                  <a:cs typeface="+mn-cs"/>
                </a:defRPr>
              </a:lvl9pPr>
            </a:lstStyle>
            <a:p>
              <a:pPr algn="ctr"/>
              <a:endParaRPr lang="ja-JP" altLang="en-US">
                <a:solidFill>
                  <a:srgbClr val="FFFFFF"/>
                </a:solidFill>
              </a:endParaRPr>
            </a:p>
          </p:txBody>
        </p:sp>
        <p:sp>
          <p:nvSpPr>
            <p:cNvPr id="58" name="コンテンツ プレースホルダー 2"/>
            <p:cNvSpPr txBox="1">
              <a:spLocks/>
            </p:cNvSpPr>
            <p:nvPr/>
          </p:nvSpPr>
          <p:spPr>
            <a:xfrm>
              <a:off x="4526702" y="1715725"/>
              <a:ext cx="572460" cy="229601"/>
            </a:xfrm>
            <a:prstGeom prst="rect">
              <a:avLst/>
            </a:prstGeom>
          </p:spPr>
          <p:txBody>
            <a:bodyPr lIns="90000"/>
            <a:lstStyle>
              <a:defPPr>
                <a:defRPr lang="ja-JP"/>
              </a:defPPr>
              <a:lvl1pPr marL="0" algn="l" defTabSz="925880" rtl="0" eaLnBrk="1" latinLnBrk="0" hangingPunct="1">
                <a:defRPr kumimoji="1" sz="1822" kern="1200">
                  <a:solidFill>
                    <a:schemeClr val="tx1"/>
                  </a:solidFill>
                  <a:latin typeface="+mn-lt"/>
                  <a:ea typeface="+mn-ea"/>
                  <a:cs typeface="+mn-cs"/>
                </a:defRPr>
              </a:lvl1pPr>
              <a:lvl2pPr marL="462940" algn="l" defTabSz="925880" rtl="0" eaLnBrk="1" latinLnBrk="0" hangingPunct="1">
                <a:defRPr kumimoji="1" sz="1822" kern="1200">
                  <a:solidFill>
                    <a:schemeClr val="tx1"/>
                  </a:solidFill>
                  <a:latin typeface="+mn-lt"/>
                  <a:ea typeface="+mn-ea"/>
                  <a:cs typeface="+mn-cs"/>
                </a:defRPr>
              </a:lvl2pPr>
              <a:lvl3pPr marL="925880" algn="l" defTabSz="925880" rtl="0" eaLnBrk="1" latinLnBrk="0" hangingPunct="1">
                <a:defRPr kumimoji="1" sz="1822" kern="1200">
                  <a:solidFill>
                    <a:schemeClr val="tx1"/>
                  </a:solidFill>
                  <a:latin typeface="+mn-lt"/>
                  <a:ea typeface="+mn-ea"/>
                  <a:cs typeface="+mn-cs"/>
                </a:defRPr>
              </a:lvl3pPr>
              <a:lvl4pPr marL="1388820" algn="l" defTabSz="925880" rtl="0" eaLnBrk="1" latinLnBrk="0" hangingPunct="1">
                <a:defRPr kumimoji="1" sz="1822" kern="1200">
                  <a:solidFill>
                    <a:schemeClr val="tx1"/>
                  </a:solidFill>
                  <a:latin typeface="+mn-lt"/>
                  <a:ea typeface="+mn-ea"/>
                  <a:cs typeface="+mn-cs"/>
                </a:defRPr>
              </a:lvl4pPr>
              <a:lvl5pPr marL="1851759" algn="l" defTabSz="925880" rtl="0" eaLnBrk="1" latinLnBrk="0" hangingPunct="1">
                <a:defRPr kumimoji="1" sz="1822" kern="1200">
                  <a:solidFill>
                    <a:schemeClr val="tx1"/>
                  </a:solidFill>
                  <a:latin typeface="+mn-lt"/>
                  <a:ea typeface="+mn-ea"/>
                  <a:cs typeface="+mn-cs"/>
                </a:defRPr>
              </a:lvl5pPr>
              <a:lvl6pPr marL="2314699" algn="l" defTabSz="925880" rtl="0" eaLnBrk="1" latinLnBrk="0" hangingPunct="1">
                <a:defRPr kumimoji="1" sz="1822" kern="1200">
                  <a:solidFill>
                    <a:schemeClr val="tx1"/>
                  </a:solidFill>
                  <a:latin typeface="+mn-lt"/>
                  <a:ea typeface="+mn-ea"/>
                  <a:cs typeface="+mn-cs"/>
                </a:defRPr>
              </a:lvl6pPr>
              <a:lvl7pPr marL="2777640" algn="l" defTabSz="925880" rtl="0" eaLnBrk="1" latinLnBrk="0" hangingPunct="1">
                <a:defRPr kumimoji="1" sz="1822" kern="1200">
                  <a:solidFill>
                    <a:schemeClr val="tx1"/>
                  </a:solidFill>
                  <a:latin typeface="+mn-lt"/>
                  <a:ea typeface="+mn-ea"/>
                  <a:cs typeface="+mn-cs"/>
                </a:defRPr>
              </a:lvl7pPr>
              <a:lvl8pPr marL="3240579" algn="l" defTabSz="925880" rtl="0" eaLnBrk="1" latinLnBrk="0" hangingPunct="1">
                <a:defRPr kumimoji="1" sz="1822" kern="1200">
                  <a:solidFill>
                    <a:schemeClr val="tx1"/>
                  </a:solidFill>
                  <a:latin typeface="+mn-lt"/>
                  <a:ea typeface="+mn-ea"/>
                  <a:cs typeface="+mn-cs"/>
                </a:defRPr>
              </a:lvl8pPr>
              <a:lvl9pPr marL="3703519" algn="l" defTabSz="925880" rtl="0" eaLnBrk="1" latinLnBrk="0" hangingPunct="1">
                <a:defRPr kumimoji="1" sz="1822"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pic>
        <p:nvPicPr>
          <p:cNvPr id="59" name="図 5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898" y="7647144"/>
            <a:ext cx="2725758" cy="968794"/>
          </a:xfrm>
          <a:prstGeom prst="rect">
            <a:avLst/>
          </a:prstGeom>
        </p:spPr>
      </p:pic>
      <p:pic>
        <p:nvPicPr>
          <p:cNvPr id="68" name="図 6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6495" y="8721424"/>
            <a:ext cx="2714161" cy="716796"/>
          </a:xfrm>
          <a:prstGeom prst="rect">
            <a:avLst/>
          </a:prstGeom>
        </p:spPr>
      </p:pic>
      <p:sp>
        <p:nvSpPr>
          <p:cNvPr id="71" name="正方形/長方形 70">
            <a:extLst>
              <a:ext uri="{FF2B5EF4-FFF2-40B4-BE49-F238E27FC236}">
                <a16:creationId xmlns:a16="http://schemas.microsoft.com/office/drawing/2014/main" id="{809305E2-9DEA-4243-AF8A-DBD4A80FFD06}"/>
              </a:ext>
            </a:extLst>
          </p:cNvPr>
          <p:cNvSpPr/>
          <p:nvPr/>
        </p:nvSpPr>
        <p:spPr>
          <a:xfrm>
            <a:off x="386916" y="7634617"/>
            <a:ext cx="3727763" cy="1870663"/>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ja-JP"/>
            </a:defPPr>
            <a:lvl1pPr marL="0" algn="l" defTabSz="925880" rtl="0" eaLnBrk="1" latinLnBrk="0" hangingPunct="1">
              <a:defRPr kumimoji="1" sz="1822" kern="1200">
                <a:solidFill>
                  <a:schemeClr val="lt1"/>
                </a:solidFill>
                <a:latin typeface="+mn-lt"/>
                <a:ea typeface="+mn-ea"/>
                <a:cs typeface="+mn-cs"/>
              </a:defRPr>
            </a:lvl1pPr>
            <a:lvl2pPr marL="462940" algn="l" defTabSz="925880" rtl="0" eaLnBrk="1" latinLnBrk="0" hangingPunct="1">
              <a:defRPr kumimoji="1" sz="1822" kern="1200">
                <a:solidFill>
                  <a:schemeClr val="lt1"/>
                </a:solidFill>
                <a:latin typeface="+mn-lt"/>
                <a:ea typeface="+mn-ea"/>
                <a:cs typeface="+mn-cs"/>
              </a:defRPr>
            </a:lvl2pPr>
            <a:lvl3pPr marL="925880" algn="l" defTabSz="925880" rtl="0" eaLnBrk="1" latinLnBrk="0" hangingPunct="1">
              <a:defRPr kumimoji="1" sz="1822" kern="1200">
                <a:solidFill>
                  <a:schemeClr val="lt1"/>
                </a:solidFill>
                <a:latin typeface="+mn-lt"/>
                <a:ea typeface="+mn-ea"/>
                <a:cs typeface="+mn-cs"/>
              </a:defRPr>
            </a:lvl3pPr>
            <a:lvl4pPr marL="1388820" algn="l" defTabSz="925880" rtl="0" eaLnBrk="1" latinLnBrk="0" hangingPunct="1">
              <a:defRPr kumimoji="1" sz="1822" kern="1200">
                <a:solidFill>
                  <a:schemeClr val="lt1"/>
                </a:solidFill>
                <a:latin typeface="+mn-lt"/>
                <a:ea typeface="+mn-ea"/>
                <a:cs typeface="+mn-cs"/>
              </a:defRPr>
            </a:lvl4pPr>
            <a:lvl5pPr marL="1851759" algn="l" defTabSz="925880" rtl="0" eaLnBrk="1" latinLnBrk="0" hangingPunct="1">
              <a:defRPr kumimoji="1" sz="1822" kern="1200">
                <a:solidFill>
                  <a:schemeClr val="lt1"/>
                </a:solidFill>
                <a:latin typeface="+mn-lt"/>
                <a:ea typeface="+mn-ea"/>
                <a:cs typeface="+mn-cs"/>
              </a:defRPr>
            </a:lvl5pPr>
            <a:lvl6pPr marL="2314699" algn="l" defTabSz="925880" rtl="0" eaLnBrk="1" latinLnBrk="0" hangingPunct="1">
              <a:defRPr kumimoji="1" sz="1822" kern="1200">
                <a:solidFill>
                  <a:schemeClr val="lt1"/>
                </a:solidFill>
                <a:latin typeface="+mn-lt"/>
                <a:ea typeface="+mn-ea"/>
                <a:cs typeface="+mn-cs"/>
              </a:defRPr>
            </a:lvl6pPr>
            <a:lvl7pPr marL="2777640" algn="l" defTabSz="925880" rtl="0" eaLnBrk="1" latinLnBrk="0" hangingPunct="1">
              <a:defRPr kumimoji="1" sz="1822" kern="1200">
                <a:solidFill>
                  <a:schemeClr val="lt1"/>
                </a:solidFill>
                <a:latin typeface="+mn-lt"/>
                <a:ea typeface="+mn-ea"/>
                <a:cs typeface="+mn-cs"/>
              </a:defRPr>
            </a:lvl7pPr>
            <a:lvl8pPr marL="3240579" algn="l" defTabSz="925880" rtl="0" eaLnBrk="1" latinLnBrk="0" hangingPunct="1">
              <a:defRPr kumimoji="1" sz="1822" kern="1200">
                <a:solidFill>
                  <a:schemeClr val="lt1"/>
                </a:solidFill>
                <a:latin typeface="+mn-lt"/>
                <a:ea typeface="+mn-ea"/>
                <a:cs typeface="+mn-cs"/>
              </a:defRPr>
            </a:lvl8pPr>
            <a:lvl9pPr marL="3703519" algn="l" defTabSz="925880" rtl="0" eaLnBrk="1" latinLnBrk="0" hangingPunct="1">
              <a:defRPr kumimoji="1" sz="1822" kern="1200">
                <a:solidFill>
                  <a:schemeClr val="lt1"/>
                </a:solidFill>
                <a:latin typeface="+mn-lt"/>
                <a:ea typeface="+mn-ea"/>
                <a:cs typeface="+mn-cs"/>
              </a:defRPr>
            </a:lvl9pPr>
          </a:lstStyle>
          <a:p>
            <a:pPr algn="ctr"/>
            <a:endParaRPr kumimoji="1" lang="ja-JP" altLang="en-US"/>
          </a:p>
        </p:txBody>
      </p:sp>
      <p:grpSp>
        <p:nvGrpSpPr>
          <p:cNvPr id="98" name="グループ化 97"/>
          <p:cNvGrpSpPr/>
          <p:nvPr/>
        </p:nvGrpSpPr>
        <p:grpSpPr>
          <a:xfrm>
            <a:off x="252481" y="7428328"/>
            <a:ext cx="198178" cy="281733"/>
            <a:chOff x="1417887" y="6988436"/>
            <a:chExt cx="198178" cy="281733"/>
          </a:xfrm>
        </p:grpSpPr>
        <p:sp>
          <p:nvSpPr>
            <p:cNvPr id="99" name="円/楕円 99"/>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ja-JP"/>
              </a:defPPr>
              <a:lvl1pPr marL="0" algn="l" defTabSz="925880" rtl="0" eaLnBrk="1" latinLnBrk="0" hangingPunct="1">
                <a:defRPr kumimoji="1" sz="1822" kern="1200">
                  <a:solidFill>
                    <a:schemeClr val="lt1"/>
                  </a:solidFill>
                  <a:latin typeface="+mn-lt"/>
                  <a:ea typeface="+mn-ea"/>
                  <a:cs typeface="+mn-cs"/>
                </a:defRPr>
              </a:lvl1pPr>
              <a:lvl2pPr marL="462940" algn="l" defTabSz="925880" rtl="0" eaLnBrk="1" latinLnBrk="0" hangingPunct="1">
                <a:defRPr kumimoji="1" sz="1822" kern="1200">
                  <a:solidFill>
                    <a:schemeClr val="lt1"/>
                  </a:solidFill>
                  <a:latin typeface="+mn-lt"/>
                  <a:ea typeface="+mn-ea"/>
                  <a:cs typeface="+mn-cs"/>
                </a:defRPr>
              </a:lvl2pPr>
              <a:lvl3pPr marL="925880" algn="l" defTabSz="925880" rtl="0" eaLnBrk="1" latinLnBrk="0" hangingPunct="1">
                <a:defRPr kumimoji="1" sz="1822" kern="1200">
                  <a:solidFill>
                    <a:schemeClr val="lt1"/>
                  </a:solidFill>
                  <a:latin typeface="+mn-lt"/>
                  <a:ea typeface="+mn-ea"/>
                  <a:cs typeface="+mn-cs"/>
                </a:defRPr>
              </a:lvl3pPr>
              <a:lvl4pPr marL="1388820" algn="l" defTabSz="925880" rtl="0" eaLnBrk="1" latinLnBrk="0" hangingPunct="1">
                <a:defRPr kumimoji="1" sz="1822" kern="1200">
                  <a:solidFill>
                    <a:schemeClr val="lt1"/>
                  </a:solidFill>
                  <a:latin typeface="+mn-lt"/>
                  <a:ea typeface="+mn-ea"/>
                  <a:cs typeface="+mn-cs"/>
                </a:defRPr>
              </a:lvl4pPr>
              <a:lvl5pPr marL="1851759" algn="l" defTabSz="925880" rtl="0" eaLnBrk="1" latinLnBrk="0" hangingPunct="1">
                <a:defRPr kumimoji="1" sz="1822" kern="1200">
                  <a:solidFill>
                    <a:schemeClr val="lt1"/>
                  </a:solidFill>
                  <a:latin typeface="+mn-lt"/>
                  <a:ea typeface="+mn-ea"/>
                  <a:cs typeface="+mn-cs"/>
                </a:defRPr>
              </a:lvl5pPr>
              <a:lvl6pPr marL="2314699" algn="l" defTabSz="925880" rtl="0" eaLnBrk="1" latinLnBrk="0" hangingPunct="1">
                <a:defRPr kumimoji="1" sz="1822" kern="1200">
                  <a:solidFill>
                    <a:schemeClr val="lt1"/>
                  </a:solidFill>
                  <a:latin typeface="+mn-lt"/>
                  <a:ea typeface="+mn-ea"/>
                  <a:cs typeface="+mn-cs"/>
                </a:defRPr>
              </a:lvl6pPr>
              <a:lvl7pPr marL="2777640" algn="l" defTabSz="925880" rtl="0" eaLnBrk="1" latinLnBrk="0" hangingPunct="1">
                <a:defRPr kumimoji="1" sz="1822" kern="1200">
                  <a:solidFill>
                    <a:schemeClr val="lt1"/>
                  </a:solidFill>
                  <a:latin typeface="+mn-lt"/>
                  <a:ea typeface="+mn-ea"/>
                  <a:cs typeface="+mn-cs"/>
                </a:defRPr>
              </a:lvl7pPr>
              <a:lvl8pPr marL="3240579" algn="l" defTabSz="925880" rtl="0" eaLnBrk="1" latinLnBrk="0" hangingPunct="1">
                <a:defRPr kumimoji="1" sz="1822" kern="1200">
                  <a:solidFill>
                    <a:schemeClr val="lt1"/>
                  </a:solidFill>
                  <a:latin typeface="+mn-lt"/>
                  <a:ea typeface="+mn-ea"/>
                  <a:cs typeface="+mn-cs"/>
                </a:defRPr>
              </a:lvl8pPr>
              <a:lvl9pPr marL="3703519" algn="l" defTabSz="925880" rtl="0" eaLnBrk="1" latinLnBrk="0" hangingPunct="1">
                <a:defRPr kumimoji="1" sz="1822" kern="1200">
                  <a:solidFill>
                    <a:schemeClr val="lt1"/>
                  </a:solidFill>
                  <a:latin typeface="+mn-lt"/>
                  <a:ea typeface="+mn-ea"/>
                  <a:cs typeface="+mn-cs"/>
                </a:defRPr>
              </a:lvl9pPr>
            </a:lstStyle>
            <a:p>
              <a:pPr algn="ctr"/>
              <a:endParaRPr lang="ja-JP" altLang="en-US">
                <a:solidFill>
                  <a:srgbClr val="FFFFFF"/>
                </a:solidFill>
              </a:endParaRPr>
            </a:p>
          </p:txBody>
        </p:sp>
        <p:sp>
          <p:nvSpPr>
            <p:cNvPr id="102" name="コンテンツ プレースホルダー 2"/>
            <p:cNvSpPr txBox="1">
              <a:spLocks/>
            </p:cNvSpPr>
            <p:nvPr/>
          </p:nvSpPr>
          <p:spPr>
            <a:xfrm>
              <a:off x="1461452" y="6988436"/>
              <a:ext cx="125593" cy="281733"/>
            </a:xfrm>
            <a:prstGeom prst="rect">
              <a:avLst/>
            </a:prstGeom>
          </p:spPr>
          <p:txBody>
            <a:bodyPr lIns="90000"/>
            <a:lstStyle>
              <a:defPPr>
                <a:defRPr lang="ja-JP"/>
              </a:defPPr>
              <a:lvl1pPr marL="0" algn="l" defTabSz="925880" rtl="0" eaLnBrk="1" latinLnBrk="0" hangingPunct="1">
                <a:defRPr kumimoji="1" sz="1822" kern="1200">
                  <a:solidFill>
                    <a:schemeClr val="tx1"/>
                  </a:solidFill>
                  <a:latin typeface="+mn-lt"/>
                  <a:ea typeface="+mn-ea"/>
                  <a:cs typeface="+mn-cs"/>
                </a:defRPr>
              </a:lvl1pPr>
              <a:lvl2pPr marL="462940" algn="l" defTabSz="925880" rtl="0" eaLnBrk="1" latinLnBrk="0" hangingPunct="1">
                <a:defRPr kumimoji="1" sz="1822" kern="1200">
                  <a:solidFill>
                    <a:schemeClr val="tx1"/>
                  </a:solidFill>
                  <a:latin typeface="+mn-lt"/>
                  <a:ea typeface="+mn-ea"/>
                  <a:cs typeface="+mn-cs"/>
                </a:defRPr>
              </a:lvl2pPr>
              <a:lvl3pPr marL="925880" algn="l" defTabSz="925880" rtl="0" eaLnBrk="1" latinLnBrk="0" hangingPunct="1">
                <a:defRPr kumimoji="1" sz="1822" kern="1200">
                  <a:solidFill>
                    <a:schemeClr val="tx1"/>
                  </a:solidFill>
                  <a:latin typeface="+mn-lt"/>
                  <a:ea typeface="+mn-ea"/>
                  <a:cs typeface="+mn-cs"/>
                </a:defRPr>
              </a:lvl3pPr>
              <a:lvl4pPr marL="1388820" algn="l" defTabSz="925880" rtl="0" eaLnBrk="1" latinLnBrk="0" hangingPunct="1">
                <a:defRPr kumimoji="1" sz="1822" kern="1200">
                  <a:solidFill>
                    <a:schemeClr val="tx1"/>
                  </a:solidFill>
                  <a:latin typeface="+mn-lt"/>
                  <a:ea typeface="+mn-ea"/>
                  <a:cs typeface="+mn-cs"/>
                </a:defRPr>
              </a:lvl4pPr>
              <a:lvl5pPr marL="1851759" algn="l" defTabSz="925880" rtl="0" eaLnBrk="1" latinLnBrk="0" hangingPunct="1">
                <a:defRPr kumimoji="1" sz="1822" kern="1200">
                  <a:solidFill>
                    <a:schemeClr val="tx1"/>
                  </a:solidFill>
                  <a:latin typeface="+mn-lt"/>
                  <a:ea typeface="+mn-ea"/>
                  <a:cs typeface="+mn-cs"/>
                </a:defRPr>
              </a:lvl5pPr>
              <a:lvl6pPr marL="2314699" algn="l" defTabSz="925880" rtl="0" eaLnBrk="1" latinLnBrk="0" hangingPunct="1">
                <a:defRPr kumimoji="1" sz="1822" kern="1200">
                  <a:solidFill>
                    <a:schemeClr val="tx1"/>
                  </a:solidFill>
                  <a:latin typeface="+mn-lt"/>
                  <a:ea typeface="+mn-ea"/>
                  <a:cs typeface="+mn-cs"/>
                </a:defRPr>
              </a:lvl6pPr>
              <a:lvl7pPr marL="2777640" algn="l" defTabSz="925880" rtl="0" eaLnBrk="1" latinLnBrk="0" hangingPunct="1">
                <a:defRPr kumimoji="1" sz="1822" kern="1200">
                  <a:solidFill>
                    <a:schemeClr val="tx1"/>
                  </a:solidFill>
                  <a:latin typeface="+mn-lt"/>
                  <a:ea typeface="+mn-ea"/>
                  <a:cs typeface="+mn-cs"/>
                </a:defRPr>
              </a:lvl7pPr>
              <a:lvl8pPr marL="3240579" algn="l" defTabSz="925880" rtl="0" eaLnBrk="1" latinLnBrk="0" hangingPunct="1">
                <a:defRPr kumimoji="1" sz="1822" kern="1200">
                  <a:solidFill>
                    <a:schemeClr val="tx1"/>
                  </a:solidFill>
                  <a:latin typeface="+mn-lt"/>
                  <a:ea typeface="+mn-ea"/>
                  <a:cs typeface="+mn-cs"/>
                </a:defRPr>
              </a:lvl8pPr>
              <a:lvl9pPr marL="3703519" algn="l" defTabSz="925880" rtl="0" eaLnBrk="1" latinLnBrk="0" hangingPunct="1">
                <a:defRPr kumimoji="1" sz="1822"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sp>
        <p:nvSpPr>
          <p:cNvPr id="69" name="正方形/長方形 68">
            <a:extLst>
              <a:ext uri="{FF2B5EF4-FFF2-40B4-BE49-F238E27FC236}">
                <a16:creationId xmlns:a16="http://schemas.microsoft.com/office/drawing/2014/main" id="{02C2A5EA-BF89-4BC5-BBFC-B6263756A7E4}"/>
              </a:ext>
            </a:extLst>
          </p:cNvPr>
          <p:cNvSpPr/>
          <p:nvPr/>
        </p:nvSpPr>
        <p:spPr>
          <a:xfrm>
            <a:off x="3920490" y="102894"/>
            <a:ext cx="2738854" cy="576433"/>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defPPr>
              <a:defRPr lang="ja-JP"/>
            </a:defPPr>
            <a:lvl1pPr marL="0" algn="l" defTabSz="925880" rtl="0" eaLnBrk="1" latinLnBrk="0" hangingPunct="1">
              <a:defRPr kumimoji="1" sz="1822" kern="1200">
                <a:solidFill>
                  <a:schemeClr val="lt1"/>
                </a:solidFill>
                <a:latin typeface="+mn-lt"/>
                <a:ea typeface="+mn-ea"/>
                <a:cs typeface="+mn-cs"/>
              </a:defRPr>
            </a:lvl1pPr>
            <a:lvl2pPr marL="462940" algn="l" defTabSz="925880" rtl="0" eaLnBrk="1" latinLnBrk="0" hangingPunct="1">
              <a:defRPr kumimoji="1" sz="1822" kern="1200">
                <a:solidFill>
                  <a:schemeClr val="lt1"/>
                </a:solidFill>
                <a:latin typeface="+mn-lt"/>
                <a:ea typeface="+mn-ea"/>
                <a:cs typeface="+mn-cs"/>
              </a:defRPr>
            </a:lvl2pPr>
            <a:lvl3pPr marL="925880" algn="l" defTabSz="925880" rtl="0" eaLnBrk="1" latinLnBrk="0" hangingPunct="1">
              <a:defRPr kumimoji="1" sz="1822" kern="1200">
                <a:solidFill>
                  <a:schemeClr val="lt1"/>
                </a:solidFill>
                <a:latin typeface="+mn-lt"/>
                <a:ea typeface="+mn-ea"/>
                <a:cs typeface="+mn-cs"/>
              </a:defRPr>
            </a:lvl3pPr>
            <a:lvl4pPr marL="1388820" algn="l" defTabSz="925880" rtl="0" eaLnBrk="1" latinLnBrk="0" hangingPunct="1">
              <a:defRPr kumimoji="1" sz="1822" kern="1200">
                <a:solidFill>
                  <a:schemeClr val="lt1"/>
                </a:solidFill>
                <a:latin typeface="+mn-lt"/>
                <a:ea typeface="+mn-ea"/>
                <a:cs typeface="+mn-cs"/>
              </a:defRPr>
            </a:lvl4pPr>
            <a:lvl5pPr marL="1851759" algn="l" defTabSz="925880" rtl="0" eaLnBrk="1" latinLnBrk="0" hangingPunct="1">
              <a:defRPr kumimoji="1" sz="1822" kern="1200">
                <a:solidFill>
                  <a:schemeClr val="lt1"/>
                </a:solidFill>
                <a:latin typeface="+mn-lt"/>
                <a:ea typeface="+mn-ea"/>
                <a:cs typeface="+mn-cs"/>
              </a:defRPr>
            </a:lvl5pPr>
            <a:lvl6pPr marL="2314699" algn="l" defTabSz="925880" rtl="0" eaLnBrk="1" latinLnBrk="0" hangingPunct="1">
              <a:defRPr kumimoji="1" sz="1822" kern="1200">
                <a:solidFill>
                  <a:schemeClr val="lt1"/>
                </a:solidFill>
                <a:latin typeface="+mn-lt"/>
                <a:ea typeface="+mn-ea"/>
                <a:cs typeface="+mn-cs"/>
              </a:defRPr>
            </a:lvl6pPr>
            <a:lvl7pPr marL="2777640" algn="l" defTabSz="925880" rtl="0" eaLnBrk="1" latinLnBrk="0" hangingPunct="1">
              <a:defRPr kumimoji="1" sz="1822" kern="1200">
                <a:solidFill>
                  <a:schemeClr val="lt1"/>
                </a:solidFill>
                <a:latin typeface="+mn-lt"/>
                <a:ea typeface="+mn-ea"/>
                <a:cs typeface="+mn-cs"/>
              </a:defRPr>
            </a:lvl7pPr>
            <a:lvl8pPr marL="3240579" algn="l" defTabSz="925880" rtl="0" eaLnBrk="1" latinLnBrk="0" hangingPunct="1">
              <a:defRPr kumimoji="1" sz="1822" kern="1200">
                <a:solidFill>
                  <a:schemeClr val="lt1"/>
                </a:solidFill>
                <a:latin typeface="+mn-lt"/>
                <a:ea typeface="+mn-ea"/>
                <a:cs typeface="+mn-cs"/>
              </a:defRPr>
            </a:lvl8pPr>
            <a:lvl9pPr marL="3703519" algn="l" defTabSz="925880" rtl="0" eaLnBrk="1" latinLnBrk="0" hangingPunct="1">
              <a:defRPr kumimoji="1" sz="1822" kern="1200">
                <a:solidFill>
                  <a:schemeClr val="lt1"/>
                </a:solidFill>
                <a:latin typeface="+mn-lt"/>
                <a:ea typeface="+mn-ea"/>
                <a:cs typeface="+mn-cs"/>
              </a:defRPr>
            </a:lvl9pPr>
          </a:lstStyle>
          <a:p>
            <a:pPr>
              <a:spcBef>
                <a:spcPts val="600"/>
              </a:spcBef>
            </a:pPr>
            <a:r>
              <a:rPr lang="ja-JP" altLang="en-US"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個人番号カードを使用して　　自己情報を提出する場合</a:t>
            </a:r>
            <a:r>
              <a:rPr lang="en-US" altLang="ja-JP"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-4</a:t>
            </a:r>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8649104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a:t>
            </a:r>
            <a:r>
              <a:rPr lang="ja-JP" altLang="en-US" dirty="0">
                <a:solidFill>
                  <a:srgbClr val="000000"/>
                </a:solidFill>
              </a:rPr>
              <a:t> 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2-3. </a:t>
            </a:r>
            <a:r>
              <a:rPr lang="ja-JP" altLang="en-US" dirty="0">
                <a:solidFill>
                  <a:srgbClr val="000000"/>
                </a:solidFill>
              </a:rPr>
              <a:t>収入状況の届出をする</a:t>
            </a:r>
          </a:p>
        </p:txBody>
      </p:sp>
      <p:sp>
        <p:nvSpPr>
          <p:cNvPr id="34" name="正方形/長方形 33"/>
          <p:cNvSpPr/>
          <p:nvPr/>
        </p:nvSpPr>
        <p:spPr>
          <a:xfrm>
            <a:off x="192755" y="1144200"/>
            <a:ext cx="6551928"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5.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収入状況届出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収入状況取得</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画面</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(8/9)</a:t>
            </a:r>
            <a:endPar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4620607" y="1740957"/>
            <a:ext cx="2124075" cy="1335498"/>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14</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ページと同様の手順で、</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人目の保護者等の個人番号カード事前チェックと自己情報の取得を行います。 </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角丸四角形 28"/>
          <p:cNvSpPr/>
          <p:nvPr/>
        </p:nvSpPr>
        <p:spPr>
          <a:xfrm>
            <a:off x="4777038" y="1613111"/>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正方形/長方形 44"/>
          <p:cNvSpPr/>
          <p:nvPr/>
        </p:nvSpPr>
        <p:spPr>
          <a:xfrm>
            <a:off x="4620532" y="3390920"/>
            <a:ext cx="2124000" cy="939483"/>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r>
              <a:rPr lang="en-US" altLang="ja-JP" sz="10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p>
          <a:p>
            <a:pPr marL="182563" indent="-182563"/>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Ⅰ</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マイナポータルから取得した自己情報（課税情報等）が転記されます。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角丸四角形 45"/>
          <p:cNvSpPr/>
          <p:nvPr/>
        </p:nvSpPr>
        <p:spPr>
          <a:xfrm>
            <a:off x="4830241" y="3259959"/>
            <a:ext cx="700406" cy="261920"/>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51" name="グループ化 50"/>
          <p:cNvGrpSpPr/>
          <p:nvPr/>
        </p:nvGrpSpPr>
        <p:grpSpPr>
          <a:xfrm>
            <a:off x="4645689" y="3540254"/>
            <a:ext cx="198178" cy="281733"/>
            <a:chOff x="1417887" y="7452032"/>
            <a:chExt cx="198178" cy="281733"/>
          </a:xfrm>
        </p:grpSpPr>
        <p:sp>
          <p:nvSpPr>
            <p:cNvPr id="61" name="円/楕円 117"/>
            <p:cNvSpPr/>
            <p:nvPr/>
          </p:nvSpPr>
          <p:spPr>
            <a:xfrm flipV="1">
              <a:off x="1417887" y="751282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2" name="コンテンツ プレースホルダー 2"/>
            <p:cNvSpPr txBox="1">
              <a:spLocks/>
            </p:cNvSpPr>
            <p:nvPr/>
          </p:nvSpPr>
          <p:spPr>
            <a:xfrm>
              <a:off x="1461452" y="7452032"/>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sp>
        <p:nvSpPr>
          <p:cNvPr id="35" name="正方形/長方形 34"/>
          <p:cNvSpPr/>
          <p:nvPr/>
        </p:nvSpPr>
        <p:spPr>
          <a:xfrm>
            <a:off x="178199" y="5355357"/>
            <a:ext cx="6551928"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5.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収入状況届出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収入状況取得</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画面</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(9/9)</a:t>
            </a:r>
            <a:endPar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41" name="グループ化 40"/>
          <p:cNvGrpSpPr/>
          <p:nvPr/>
        </p:nvGrpSpPr>
        <p:grpSpPr>
          <a:xfrm>
            <a:off x="4473828" y="1892873"/>
            <a:ext cx="606263" cy="248659"/>
            <a:chOff x="4526702" y="1715725"/>
            <a:chExt cx="572460" cy="248659"/>
          </a:xfrm>
        </p:grpSpPr>
        <p:sp>
          <p:nvSpPr>
            <p:cNvPr id="42" name="円/楕円 129"/>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3" name="コンテンツ プレースホルダー 2"/>
            <p:cNvSpPr txBox="1">
              <a:spLocks/>
            </p:cNvSpPr>
            <p:nvPr/>
          </p:nvSpPr>
          <p:spPr>
            <a:xfrm>
              <a:off x="4526702" y="1715725"/>
              <a:ext cx="572460" cy="229601"/>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38" name="正方形/長方形 37">
            <a:extLst>
              <a:ext uri="{FF2B5EF4-FFF2-40B4-BE49-F238E27FC236}">
                <a16:creationId xmlns:a16="http://schemas.microsoft.com/office/drawing/2014/main" id="{7D990FDC-4154-44BD-8998-9920A4DECCBB}"/>
              </a:ext>
            </a:extLst>
          </p:cNvPr>
          <p:cNvSpPr/>
          <p:nvPr/>
        </p:nvSpPr>
        <p:spPr>
          <a:xfrm>
            <a:off x="4615444" y="7194953"/>
            <a:ext cx="2124000" cy="2407941"/>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horz" wrap="square" lIns="91440" tIns="45720" rIns="72000" bIns="45720" numCol="1" spcCol="0" rtlCol="0" fromWordArt="0" anchor="t" anchorCtr="0" forceAA="0" compatLnSpc="1">
            <a:prstTxWarp prst="textNoShape">
              <a:avLst/>
            </a:prstTxWarp>
            <a:noAutofit/>
          </a:bodyPr>
          <a:lstStyle>
            <a:defPPr>
              <a:defRPr lang="ja-JP"/>
            </a:defPPr>
            <a:lvl1pPr marL="0" algn="l" defTabSz="925880" rtl="0" eaLnBrk="1" latinLnBrk="0" hangingPunct="1">
              <a:defRPr kumimoji="1" sz="1822" kern="1200">
                <a:solidFill>
                  <a:schemeClr val="dk1"/>
                </a:solidFill>
                <a:latin typeface="+mn-lt"/>
                <a:ea typeface="+mn-ea"/>
                <a:cs typeface="+mn-cs"/>
              </a:defRPr>
            </a:lvl1pPr>
            <a:lvl2pPr marL="462940" algn="l" defTabSz="925880" rtl="0" eaLnBrk="1" latinLnBrk="0" hangingPunct="1">
              <a:defRPr kumimoji="1" sz="1822" kern="1200">
                <a:solidFill>
                  <a:schemeClr val="dk1"/>
                </a:solidFill>
                <a:latin typeface="+mn-lt"/>
                <a:ea typeface="+mn-ea"/>
                <a:cs typeface="+mn-cs"/>
              </a:defRPr>
            </a:lvl2pPr>
            <a:lvl3pPr marL="925880" algn="l" defTabSz="925880" rtl="0" eaLnBrk="1" latinLnBrk="0" hangingPunct="1">
              <a:defRPr kumimoji="1" sz="1822" kern="1200">
                <a:solidFill>
                  <a:schemeClr val="dk1"/>
                </a:solidFill>
                <a:latin typeface="+mn-lt"/>
                <a:ea typeface="+mn-ea"/>
                <a:cs typeface="+mn-cs"/>
              </a:defRPr>
            </a:lvl3pPr>
            <a:lvl4pPr marL="1388820" algn="l" defTabSz="925880" rtl="0" eaLnBrk="1" latinLnBrk="0" hangingPunct="1">
              <a:defRPr kumimoji="1" sz="1822" kern="1200">
                <a:solidFill>
                  <a:schemeClr val="dk1"/>
                </a:solidFill>
                <a:latin typeface="+mn-lt"/>
                <a:ea typeface="+mn-ea"/>
                <a:cs typeface="+mn-cs"/>
              </a:defRPr>
            </a:lvl4pPr>
            <a:lvl5pPr marL="1851759" algn="l" defTabSz="925880" rtl="0" eaLnBrk="1" latinLnBrk="0" hangingPunct="1">
              <a:defRPr kumimoji="1" sz="1822" kern="1200">
                <a:solidFill>
                  <a:schemeClr val="dk1"/>
                </a:solidFill>
                <a:latin typeface="+mn-lt"/>
                <a:ea typeface="+mn-ea"/>
                <a:cs typeface="+mn-cs"/>
              </a:defRPr>
            </a:lvl5pPr>
            <a:lvl6pPr marL="2314699" algn="l" defTabSz="925880" rtl="0" eaLnBrk="1" latinLnBrk="0" hangingPunct="1">
              <a:defRPr kumimoji="1" sz="1822" kern="1200">
                <a:solidFill>
                  <a:schemeClr val="dk1"/>
                </a:solidFill>
                <a:latin typeface="+mn-lt"/>
                <a:ea typeface="+mn-ea"/>
                <a:cs typeface="+mn-cs"/>
              </a:defRPr>
            </a:lvl6pPr>
            <a:lvl7pPr marL="2777640" algn="l" defTabSz="925880" rtl="0" eaLnBrk="1" latinLnBrk="0" hangingPunct="1">
              <a:defRPr kumimoji="1" sz="1822" kern="1200">
                <a:solidFill>
                  <a:schemeClr val="dk1"/>
                </a:solidFill>
                <a:latin typeface="+mn-lt"/>
                <a:ea typeface="+mn-ea"/>
                <a:cs typeface="+mn-cs"/>
              </a:defRPr>
            </a:lvl7pPr>
            <a:lvl8pPr marL="3240579" algn="l" defTabSz="925880" rtl="0" eaLnBrk="1" latinLnBrk="0" hangingPunct="1">
              <a:defRPr kumimoji="1" sz="1822" kern="1200">
                <a:solidFill>
                  <a:schemeClr val="dk1"/>
                </a:solidFill>
                <a:latin typeface="+mn-lt"/>
                <a:ea typeface="+mn-ea"/>
                <a:cs typeface="+mn-cs"/>
              </a:defRPr>
            </a:lvl8pPr>
            <a:lvl9pPr marL="3703519" algn="l" defTabSz="925880" rtl="0" eaLnBrk="1" latinLnBrk="0" hangingPunct="1">
              <a:defRPr kumimoji="1" sz="1822" kern="1200">
                <a:solidFill>
                  <a:schemeClr val="dk1"/>
                </a:solidFill>
                <a:latin typeface="+mn-lt"/>
                <a:ea typeface="+mn-ea"/>
                <a:cs typeface="+mn-cs"/>
              </a:defRPr>
            </a:lvl9pPr>
          </a:lstStyle>
          <a:p>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p>
          <a:p>
            <a:pPr marL="182563" indent="-182563"/>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Ⅰ</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クリックすると、申請情報が一時保存され、中断後に再開することができます。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再開する場合、ポータル画面から「収入状況届出」ボタンをクリックすると、 </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ページ「</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収入状況届出</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生徒情報</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画面」から始まります。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角丸四角形 38">
            <a:extLst>
              <a:ext uri="{FF2B5EF4-FFF2-40B4-BE49-F238E27FC236}">
                <a16:creationId xmlns:a16="http://schemas.microsoft.com/office/drawing/2014/main" id="{DA7D7AB3-1753-4246-B8EF-958DBDBD29C2}"/>
              </a:ext>
            </a:extLst>
          </p:cNvPr>
          <p:cNvSpPr/>
          <p:nvPr/>
        </p:nvSpPr>
        <p:spPr>
          <a:xfrm>
            <a:off x="4825153" y="7073584"/>
            <a:ext cx="700406" cy="261920"/>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ja-JP"/>
            </a:defPPr>
            <a:lvl1pPr marL="0" algn="l" defTabSz="925880" rtl="0" eaLnBrk="1" latinLnBrk="0" hangingPunct="1">
              <a:defRPr kumimoji="1" sz="1822" kern="1200">
                <a:solidFill>
                  <a:schemeClr val="lt1"/>
                </a:solidFill>
                <a:latin typeface="+mn-lt"/>
                <a:ea typeface="+mn-ea"/>
                <a:cs typeface="+mn-cs"/>
              </a:defRPr>
            </a:lvl1pPr>
            <a:lvl2pPr marL="462940" algn="l" defTabSz="925880" rtl="0" eaLnBrk="1" latinLnBrk="0" hangingPunct="1">
              <a:defRPr kumimoji="1" sz="1822" kern="1200">
                <a:solidFill>
                  <a:schemeClr val="lt1"/>
                </a:solidFill>
                <a:latin typeface="+mn-lt"/>
                <a:ea typeface="+mn-ea"/>
                <a:cs typeface="+mn-cs"/>
              </a:defRPr>
            </a:lvl2pPr>
            <a:lvl3pPr marL="925880" algn="l" defTabSz="925880" rtl="0" eaLnBrk="1" latinLnBrk="0" hangingPunct="1">
              <a:defRPr kumimoji="1" sz="1822" kern="1200">
                <a:solidFill>
                  <a:schemeClr val="lt1"/>
                </a:solidFill>
                <a:latin typeface="+mn-lt"/>
                <a:ea typeface="+mn-ea"/>
                <a:cs typeface="+mn-cs"/>
              </a:defRPr>
            </a:lvl3pPr>
            <a:lvl4pPr marL="1388820" algn="l" defTabSz="925880" rtl="0" eaLnBrk="1" latinLnBrk="0" hangingPunct="1">
              <a:defRPr kumimoji="1" sz="1822" kern="1200">
                <a:solidFill>
                  <a:schemeClr val="lt1"/>
                </a:solidFill>
                <a:latin typeface="+mn-lt"/>
                <a:ea typeface="+mn-ea"/>
                <a:cs typeface="+mn-cs"/>
              </a:defRPr>
            </a:lvl4pPr>
            <a:lvl5pPr marL="1851759" algn="l" defTabSz="925880" rtl="0" eaLnBrk="1" latinLnBrk="0" hangingPunct="1">
              <a:defRPr kumimoji="1" sz="1822" kern="1200">
                <a:solidFill>
                  <a:schemeClr val="lt1"/>
                </a:solidFill>
                <a:latin typeface="+mn-lt"/>
                <a:ea typeface="+mn-ea"/>
                <a:cs typeface="+mn-cs"/>
              </a:defRPr>
            </a:lvl5pPr>
            <a:lvl6pPr marL="2314699" algn="l" defTabSz="925880" rtl="0" eaLnBrk="1" latinLnBrk="0" hangingPunct="1">
              <a:defRPr kumimoji="1" sz="1822" kern="1200">
                <a:solidFill>
                  <a:schemeClr val="lt1"/>
                </a:solidFill>
                <a:latin typeface="+mn-lt"/>
                <a:ea typeface="+mn-ea"/>
                <a:cs typeface="+mn-cs"/>
              </a:defRPr>
            </a:lvl6pPr>
            <a:lvl7pPr marL="2777640" algn="l" defTabSz="925880" rtl="0" eaLnBrk="1" latinLnBrk="0" hangingPunct="1">
              <a:defRPr kumimoji="1" sz="1822" kern="1200">
                <a:solidFill>
                  <a:schemeClr val="lt1"/>
                </a:solidFill>
                <a:latin typeface="+mn-lt"/>
                <a:ea typeface="+mn-ea"/>
                <a:cs typeface="+mn-cs"/>
              </a:defRPr>
            </a:lvl7pPr>
            <a:lvl8pPr marL="3240579" algn="l" defTabSz="925880" rtl="0" eaLnBrk="1" latinLnBrk="0" hangingPunct="1">
              <a:defRPr kumimoji="1" sz="1822" kern="1200">
                <a:solidFill>
                  <a:schemeClr val="lt1"/>
                </a:solidFill>
                <a:latin typeface="+mn-lt"/>
                <a:ea typeface="+mn-ea"/>
                <a:cs typeface="+mn-cs"/>
              </a:defRPr>
            </a:lvl8pPr>
            <a:lvl9pPr marL="3703519" algn="l" defTabSz="925880" rtl="0" eaLnBrk="1" latinLnBrk="0" hangingPunct="1">
              <a:defRPr kumimoji="1" sz="1822" kern="1200">
                <a:solidFill>
                  <a:schemeClr val="lt1"/>
                </a:solidFill>
                <a:latin typeface="+mn-lt"/>
                <a:ea typeface="+mn-ea"/>
                <a:cs typeface="+mn-cs"/>
              </a:defRPr>
            </a:lvl9p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40" name="グループ化 39">
            <a:extLst>
              <a:ext uri="{FF2B5EF4-FFF2-40B4-BE49-F238E27FC236}">
                <a16:creationId xmlns:a16="http://schemas.microsoft.com/office/drawing/2014/main" id="{1C16CEDF-6E25-4287-993C-B85070C91F4B}"/>
              </a:ext>
            </a:extLst>
          </p:cNvPr>
          <p:cNvGrpSpPr/>
          <p:nvPr/>
        </p:nvGrpSpPr>
        <p:grpSpPr>
          <a:xfrm>
            <a:off x="4639370" y="7402737"/>
            <a:ext cx="198178" cy="281733"/>
            <a:chOff x="1417887" y="7452032"/>
            <a:chExt cx="198178" cy="281733"/>
          </a:xfrm>
        </p:grpSpPr>
        <p:sp>
          <p:nvSpPr>
            <p:cNvPr id="43" name="円/楕円 117">
              <a:extLst>
                <a:ext uri="{FF2B5EF4-FFF2-40B4-BE49-F238E27FC236}">
                  <a16:creationId xmlns:a16="http://schemas.microsoft.com/office/drawing/2014/main" id="{5E1FF92C-9F20-4B5C-9F93-2357E139226F}"/>
                </a:ext>
              </a:extLst>
            </p:cNvPr>
            <p:cNvSpPr/>
            <p:nvPr/>
          </p:nvSpPr>
          <p:spPr>
            <a:xfrm flipV="1">
              <a:off x="1417887" y="751282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ja-JP"/>
              </a:defPPr>
              <a:lvl1pPr marL="0" algn="l" defTabSz="925880" rtl="0" eaLnBrk="1" latinLnBrk="0" hangingPunct="1">
                <a:defRPr kumimoji="1" sz="1822" kern="1200">
                  <a:solidFill>
                    <a:schemeClr val="lt1"/>
                  </a:solidFill>
                  <a:latin typeface="+mn-lt"/>
                  <a:ea typeface="+mn-ea"/>
                  <a:cs typeface="+mn-cs"/>
                </a:defRPr>
              </a:lvl1pPr>
              <a:lvl2pPr marL="462940" algn="l" defTabSz="925880" rtl="0" eaLnBrk="1" latinLnBrk="0" hangingPunct="1">
                <a:defRPr kumimoji="1" sz="1822" kern="1200">
                  <a:solidFill>
                    <a:schemeClr val="lt1"/>
                  </a:solidFill>
                  <a:latin typeface="+mn-lt"/>
                  <a:ea typeface="+mn-ea"/>
                  <a:cs typeface="+mn-cs"/>
                </a:defRPr>
              </a:lvl2pPr>
              <a:lvl3pPr marL="925880" algn="l" defTabSz="925880" rtl="0" eaLnBrk="1" latinLnBrk="0" hangingPunct="1">
                <a:defRPr kumimoji="1" sz="1822" kern="1200">
                  <a:solidFill>
                    <a:schemeClr val="lt1"/>
                  </a:solidFill>
                  <a:latin typeface="+mn-lt"/>
                  <a:ea typeface="+mn-ea"/>
                  <a:cs typeface="+mn-cs"/>
                </a:defRPr>
              </a:lvl3pPr>
              <a:lvl4pPr marL="1388820" algn="l" defTabSz="925880" rtl="0" eaLnBrk="1" latinLnBrk="0" hangingPunct="1">
                <a:defRPr kumimoji="1" sz="1822" kern="1200">
                  <a:solidFill>
                    <a:schemeClr val="lt1"/>
                  </a:solidFill>
                  <a:latin typeface="+mn-lt"/>
                  <a:ea typeface="+mn-ea"/>
                  <a:cs typeface="+mn-cs"/>
                </a:defRPr>
              </a:lvl4pPr>
              <a:lvl5pPr marL="1851759" algn="l" defTabSz="925880" rtl="0" eaLnBrk="1" latinLnBrk="0" hangingPunct="1">
                <a:defRPr kumimoji="1" sz="1822" kern="1200">
                  <a:solidFill>
                    <a:schemeClr val="lt1"/>
                  </a:solidFill>
                  <a:latin typeface="+mn-lt"/>
                  <a:ea typeface="+mn-ea"/>
                  <a:cs typeface="+mn-cs"/>
                </a:defRPr>
              </a:lvl5pPr>
              <a:lvl6pPr marL="2314699" algn="l" defTabSz="925880" rtl="0" eaLnBrk="1" latinLnBrk="0" hangingPunct="1">
                <a:defRPr kumimoji="1" sz="1822" kern="1200">
                  <a:solidFill>
                    <a:schemeClr val="lt1"/>
                  </a:solidFill>
                  <a:latin typeface="+mn-lt"/>
                  <a:ea typeface="+mn-ea"/>
                  <a:cs typeface="+mn-cs"/>
                </a:defRPr>
              </a:lvl6pPr>
              <a:lvl7pPr marL="2777640" algn="l" defTabSz="925880" rtl="0" eaLnBrk="1" latinLnBrk="0" hangingPunct="1">
                <a:defRPr kumimoji="1" sz="1822" kern="1200">
                  <a:solidFill>
                    <a:schemeClr val="lt1"/>
                  </a:solidFill>
                  <a:latin typeface="+mn-lt"/>
                  <a:ea typeface="+mn-ea"/>
                  <a:cs typeface="+mn-cs"/>
                </a:defRPr>
              </a:lvl7pPr>
              <a:lvl8pPr marL="3240579" algn="l" defTabSz="925880" rtl="0" eaLnBrk="1" latinLnBrk="0" hangingPunct="1">
                <a:defRPr kumimoji="1" sz="1822" kern="1200">
                  <a:solidFill>
                    <a:schemeClr val="lt1"/>
                  </a:solidFill>
                  <a:latin typeface="+mn-lt"/>
                  <a:ea typeface="+mn-ea"/>
                  <a:cs typeface="+mn-cs"/>
                </a:defRPr>
              </a:lvl8pPr>
              <a:lvl9pPr marL="3703519" algn="l" defTabSz="925880" rtl="0" eaLnBrk="1" latinLnBrk="0" hangingPunct="1">
                <a:defRPr kumimoji="1" sz="1822" kern="1200">
                  <a:solidFill>
                    <a:schemeClr val="lt1"/>
                  </a:solidFill>
                  <a:latin typeface="+mn-lt"/>
                  <a:ea typeface="+mn-ea"/>
                  <a:cs typeface="+mn-cs"/>
                </a:defRPr>
              </a:lvl9pPr>
            </a:lstStyle>
            <a:p>
              <a:pPr algn="ctr"/>
              <a:endParaRPr lang="ja-JP" altLang="en-US">
                <a:solidFill>
                  <a:srgbClr val="FFFFFF"/>
                </a:solidFill>
              </a:endParaRPr>
            </a:p>
          </p:txBody>
        </p:sp>
        <p:sp>
          <p:nvSpPr>
            <p:cNvPr id="44" name="コンテンツ プレースホルダー 2">
              <a:extLst>
                <a:ext uri="{FF2B5EF4-FFF2-40B4-BE49-F238E27FC236}">
                  <a16:creationId xmlns:a16="http://schemas.microsoft.com/office/drawing/2014/main" id="{7B27DA06-21BB-4FAE-AAB9-F7E124A30B80}"/>
                </a:ext>
              </a:extLst>
            </p:cNvPr>
            <p:cNvSpPr txBox="1">
              <a:spLocks/>
            </p:cNvSpPr>
            <p:nvPr/>
          </p:nvSpPr>
          <p:spPr>
            <a:xfrm>
              <a:off x="1461452" y="7452032"/>
              <a:ext cx="125593" cy="281733"/>
            </a:xfrm>
            <a:prstGeom prst="rect">
              <a:avLst/>
            </a:prstGeom>
          </p:spPr>
          <p:txBody>
            <a:bodyPr lIns="90000"/>
            <a:lstStyle>
              <a:defPPr>
                <a:defRPr lang="ja-JP"/>
              </a:defPPr>
              <a:lvl1pPr marL="0" algn="l" defTabSz="925880" rtl="0" eaLnBrk="1" latinLnBrk="0" hangingPunct="1">
                <a:defRPr kumimoji="1" sz="1822" kern="1200">
                  <a:solidFill>
                    <a:schemeClr val="tx1"/>
                  </a:solidFill>
                  <a:latin typeface="+mn-lt"/>
                  <a:ea typeface="+mn-ea"/>
                  <a:cs typeface="+mn-cs"/>
                </a:defRPr>
              </a:lvl1pPr>
              <a:lvl2pPr marL="462940" algn="l" defTabSz="925880" rtl="0" eaLnBrk="1" latinLnBrk="0" hangingPunct="1">
                <a:defRPr kumimoji="1" sz="1822" kern="1200">
                  <a:solidFill>
                    <a:schemeClr val="tx1"/>
                  </a:solidFill>
                  <a:latin typeface="+mn-lt"/>
                  <a:ea typeface="+mn-ea"/>
                  <a:cs typeface="+mn-cs"/>
                </a:defRPr>
              </a:lvl2pPr>
              <a:lvl3pPr marL="925880" algn="l" defTabSz="925880" rtl="0" eaLnBrk="1" latinLnBrk="0" hangingPunct="1">
                <a:defRPr kumimoji="1" sz="1822" kern="1200">
                  <a:solidFill>
                    <a:schemeClr val="tx1"/>
                  </a:solidFill>
                  <a:latin typeface="+mn-lt"/>
                  <a:ea typeface="+mn-ea"/>
                  <a:cs typeface="+mn-cs"/>
                </a:defRPr>
              </a:lvl3pPr>
              <a:lvl4pPr marL="1388820" algn="l" defTabSz="925880" rtl="0" eaLnBrk="1" latinLnBrk="0" hangingPunct="1">
                <a:defRPr kumimoji="1" sz="1822" kern="1200">
                  <a:solidFill>
                    <a:schemeClr val="tx1"/>
                  </a:solidFill>
                  <a:latin typeface="+mn-lt"/>
                  <a:ea typeface="+mn-ea"/>
                  <a:cs typeface="+mn-cs"/>
                </a:defRPr>
              </a:lvl4pPr>
              <a:lvl5pPr marL="1851759" algn="l" defTabSz="925880" rtl="0" eaLnBrk="1" latinLnBrk="0" hangingPunct="1">
                <a:defRPr kumimoji="1" sz="1822" kern="1200">
                  <a:solidFill>
                    <a:schemeClr val="tx1"/>
                  </a:solidFill>
                  <a:latin typeface="+mn-lt"/>
                  <a:ea typeface="+mn-ea"/>
                  <a:cs typeface="+mn-cs"/>
                </a:defRPr>
              </a:lvl5pPr>
              <a:lvl6pPr marL="2314699" algn="l" defTabSz="925880" rtl="0" eaLnBrk="1" latinLnBrk="0" hangingPunct="1">
                <a:defRPr kumimoji="1" sz="1822" kern="1200">
                  <a:solidFill>
                    <a:schemeClr val="tx1"/>
                  </a:solidFill>
                  <a:latin typeface="+mn-lt"/>
                  <a:ea typeface="+mn-ea"/>
                  <a:cs typeface="+mn-cs"/>
                </a:defRPr>
              </a:lvl6pPr>
              <a:lvl7pPr marL="2777640" algn="l" defTabSz="925880" rtl="0" eaLnBrk="1" latinLnBrk="0" hangingPunct="1">
                <a:defRPr kumimoji="1" sz="1822" kern="1200">
                  <a:solidFill>
                    <a:schemeClr val="tx1"/>
                  </a:solidFill>
                  <a:latin typeface="+mn-lt"/>
                  <a:ea typeface="+mn-ea"/>
                  <a:cs typeface="+mn-cs"/>
                </a:defRPr>
              </a:lvl7pPr>
              <a:lvl8pPr marL="3240579" algn="l" defTabSz="925880" rtl="0" eaLnBrk="1" latinLnBrk="0" hangingPunct="1">
                <a:defRPr kumimoji="1" sz="1822" kern="1200">
                  <a:solidFill>
                    <a:schemeClr val="tx1"/>
                  </a:solidFill>
                  <a:latin typeface="+mn-lt"/>
                  <a:ea typeface="+mn-ea"/>
                  <a:cs typeface="+mn-cs"/>
                </a:defRPr>
              </a:lvl8pPr>
              <a:lvl9pPr marL="3703519" algn="l" defTabSz="925880" rtl="0" eaLnBrk="1" latinLnBrk="0" hangingPunct="1">
                <a:defRPr kumimoji="1" sz="1822"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sp>
        <p:nvSpPr>
          <p:cNvPr id="52" name="正方形/長方形 51"/>
          <p:cNvSpPr/>
          <p:nvPr/>
        </p:nvSpPr>
        <p:spPr>
          <a:xfrm>
            <a:off x="4615369" y="5891278"/>
            <a:ext cx="2124075" cy="1120170"/>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horz" wrap="square" lIns="91440" tIns="45720" rIns="72000" bIns="45720" numCol="1" spcCol="0" rtlCol="0" fromWordArt="0" anchor="t" anchorCtr="0" forceAA="0" compatLnSpc="1">
            <a:prstTxWarp prst="textNoShape">
              <a:avLst/>
            </a:prstTxWarp>
            <a:noAutofit/>
          </a:bodyPr>
          <a:lstStyle>
            <a:defPPr>
              <a:defRPr lang="ja-JP"/>
            </a:defPPr>
            <a:lvl1pPr marL="0" algn="l" defTabSz="925880" rtl="0" eaLnBrk="1" latinLnBrk="0" hangingPunct="1">
              <a:defRPr kumimoji="1" sz="1822" kern="1200">
                <a:solidFill>
                  <a:schemeClr val="dk1"/>
                </a:solidFill>
                <a:latin typeface="+mn-lt"/>
                <a:ea typeface="+mn-ea"/>
                <a:cs typeface="+mn-cs"/>
              </a:defRPr>
            </a:lvl1pPr>
            <a:lvl2pPr marL="462940" algn="l" defTabSz="925880" rtl="0" eaLnBrk="1" latinLnBrk="0" hangingPunct="1">
              <a:defRPr kumimoji="1" sz="1822" kern="1200">
                <a:solidFill>
                  <a:schemeClr val="dk1"/>
                </a:solidFill>
                <a:latin typeface="+mn-lt"/>
                <a:ea typeface="+mn-ea"/>
                <a:cs typeface="+mn-cs"/>
              </a:defRPr>
            </a:lvl2pPr>
            <a:lvl3pPr marL="925880" algn="l" defTabSz="925880" rtl="0" eaLnBrk="1" latinLnBrk="0" hangingPunct="1">
              <a:defRPr kumimoji="1" sz="1822" kern="1200">
                <a:solidFill>
                  <a:schemeClr val="dk1"/>
                </a:solidFill>
                <a:latin typeface="+mn-lt"/>
                <a:ea typeface="+mn-ea"/>
                <a:cs typeface="+mn-cs"/>
              </a:defRPr>
            </a:lvl3pPr>
            <a:lvl4pPr marL="1388820" algn="l" defTabSz="925880" rtl="0" eaLnBrk="1" latinLnBrk="0" hangingPunct="1">
              <a:defRPr kumimoji="1" sz="1822" kern="1200">
                <a:solidFill>
                  <a:schemeClr val="dk1"/>
                </a:solidFill>
                <a:latin typeface="+mn-lt"/>
                <a:ea typeface="+mn-ea"/>
                <a:cs typeface="+mn-cs"/>
              </a:defRPr>
            </a:lvl4pPr>
            <a:lvl5pPr marL="1851759" algn="l" defTabSz="925880" rtl="0" eaLnBrk="1" latinLnBrk="0" hangingPunct="1">
              <a:defRPr kumimoji="1" sz="1822" kern="1200">
                <a:solidFill>
                  <a:schemeClr val="dk1"/>
                </a:solidFill>
                <a:latin typeface="+mn-lt"/>
                <a:ea typeface="+mn-ea"/>
                <a:cs typeface="+mn-cs"/>
              </a:defRPr>
            </a:lvl5pPr>
            <a:lvl6pPr marL="2314699" algn="l" defTabSz="925880" rtl="0" eaLnBrk="1" latinLnBrk="0" hangingPunct="1">
              <a:defRPr kumimoji="1" sz="1822" kern="1200">
                <a:solidFill>
                  <a:schemeClr val="dk1"/>
                </a:solidFill>
                <a:latin typeface="+mn-lt"/>
                <a:ea typeface="+mn-ea"/>
                <a:cs typeface="+mn-cs"/>
              </a:defRPr>
            </a:lvl6pPr>
            <a:lvl7pPr marL="2777640" algn="l" defTabSz="925880" rtl="0" eaLnBrk="1" latinLnBrk="0" hangingPunct="1">
              <a:defRPr kumimoji="1" sz="1822" kern="1200">
                <a:solidFill>
                  <a:schemeClr val="dk1"/>
                </a:solidFill>
                <a:latin typeface="+mn-lt"/>
                <a:ea typeface="+mn-ea"/>
                <a:cs typeface="+mn-cs"/>
              </a:defRPr>
            </a:lvl7pPr>
            <a:lvl8pPr marL="3240579" algn="l" defTabSz="925880" rtl="0" eaLnBrk="1" latinLnBrk="0" hangingPunct="1">
              <a:defRPr kumimoji="1" sz="1822" kern="1200">
                <a:solidFill>
                  <a:schemeClr val="dk1"/>
                </a:solidFill>
                <a:latin typeface="+mn-lt"/>
                <a:ea typeface="+mn-ea"/>
                <a:cs typeface="+mn-cs"/>
              </a:defRPr>
            </a:lvl8pPr>
            <a:lvl9pPr marL="3703519" algn="l" defTabSz="925880" rtl="0" eaLnBrk="1" latinLnBrk="0" hangingPunct="1">
              <a:defRPr kumimoji="1" sz="1822" kern="1200">
                <a:solidFill>
                  <a:schemeClr val="dk1"/>
                </a:solidFill>
                <a:latin typeface="+mn-lt"/>
                <a:ea typeface="+mn-ea"/>
                <a:cs typeface="+mn-cs"/>
              </a:defRPr>
            </a:lvl9pPr>
          </a:lstStyle>
          <a:p>
            <a:pPr marL="182563" indent="-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全員分の収入状況取得後、「入力内容確認（一時保存）」ボタンをクリックします。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7" name="角丸四角形 56"/>
          <p:cNvSpPr/>
          <p:nvPr/>
        </p:nvSpPr>
        <p:spPr>
          <a:xfrm>
            <a:off x="4771800" y="5778298"/>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ja-JP"/>
            </a:defPPr>
            <a:lvl1pPr marL="0" algn="l" defTabSz="925880" rtl="0" eaLnBrk="1" latinLnBrk="0" hangingPunct="1">
              <a:defRPr kumimoji="1" sz="1822" kern="1200">
                <a:solidFill>
                  <a:schemeClr val="lt1"/>
                </a:solidFill>
                <a:latin typeface="+mn-lt"/>
                <a:ea typeface="+mn-ea"/>
                <a:cs typeface="+mn-cs"/>
              </a:defRPr>
            </a:lvl1pPr>
            <a:lvl2pPr marL="462940" algn="l" defTabSz="925880" rtl="0" eaLnBrk="1" latinLnBrk="0" hangingPunct="1">
              <a:defRPr kumimoji="1" sz="1822" kern="1200">
                <a:solidFill>
                  <a:schemeClr val="lt1"/>
                </a:solidFill>
                <a:latin typeface="+mn-lt"/>
                <a:ea typeface="+mn-ea"/>
                <a:cs typeface="+mn-cs"/>
              </a:defRPr>
            </a:lvl2pPr>
            <a:lvl3pPr marL="925880" algn="l" defTabSz="925880" rtl="0" eaLnBrk="1" latinLnBrk="0" hangingPunct="1">
              <a:defRPr kumimoji="1" sz="1822" kern="1200">
                <a:solidFill>
                  <a:schemeClr val="lt1"/>
                </a:solidFill>
                <a:latin typeface="+mn-lt"/>
                <a:ea typeface="+mn-ea"/>
                <a:cs typeface="+mn-cs"/>
              </a:defRPr>
            </a:lvl3pPr>
            <a:lvl4pPr marL="1388820" algn="l" defTabSz="925880" rtl="0" eaLnBrk="1" latinLnBrk="0" hangingPunct="1">
              <a:defRPr kumimoji="1" sz="1822" kern="1200">
                <a:solidFill>
                  <a:schemeClr val="lt1"/>
                </a:solidFill>
                <a:latin typeface="+mn-lt"/>
                <a:ea typeface="+mn-ea"/>
                <a:cs typeface="+mn-cs"/>
              </a:defRPr>
            </a:lvl4pPr>
            <a:lvl5pPr marL="1851759" algn="l" defTabSz="925880" rtl="0" eaLnBrk="1" latinLnBrk="0" hangingPunct="1">
              <a:defRPr kumimoji="1" sz="1822" kern="1200">
                <a:solidFill>
                  <a:schemeClr val="lt1"/>
                </a:solidFill>
                <a:latin typeface="+mn-lt"/>
                <a:ea typeface="+mn-ea"/>
                <a:cs typeface="+mn-cs"/>
              </a:defRPr>
            </a:lvl5pPr>
            <a:lvl6pPr marL="2314699" algn="l" defTabSz="925880" rtl="0" eaLnBrk="1" latinLnBrk="0" hangingPunct="1">
              <a:defRPr kumimoji="1" sz="1822" kern="1200">
                <a:solidFill>
                  <a:schemeClr val="lt1"/>
                </a:solidFill>
                <a:latin typeface="+mn-lt"/>
                <a:ea typeface="+mn-ea"/>
                <a:cs typeface="+mn-cs"/>
              </a:defRPr>
            </a:lvl6pPr>
            <a:lvl7pPr marL="2777640" algn="l" defTabSz="925880" rtl="0" eaLnBrk="1" latinLnBrk="0" hangingPunct="1">
              <a:defRPr kumimoji="1" sz="1822" kern="1200">
                <a:solidFill>
                  <a:schemeClr val="lt1"/>
                </a:solidFill>
                <a:latin typeface="+mn-lt"/>
                <a:ea typeface="+mn-ea"/>
                <a:cs typeface="+mn-cs"/>
              </a:defRPr>
            </a:lvl7pPr>
            <a:lvl8pPr marL="3240579" algn="l" defTabSz="925880" rtl="0" eaLnBrk="1" latinLnBrk="0" hangingPunct="1">
              <a:defRPr kumimoji="1" sz="1822" kern="1200">
                <a:solidFill>
                  <a:schemeClr val="lt1"/>
                </a:solidFill>
                <a:latin typeface="+mn-lt"/>
                <a:ea typeface="+mn-ea"/>
                <a:cs typeface="+mn-cs"/>
              </a:defRPr>
            </a:lvl8pPr>
            <a:lvl9pPr marL="3703519" algn="l" defTabSz="925880" rtl="0" eaLnBrk="1" latinLnBrk="0" hangingPunct="1">
              <a:defRPr kumimoji="1" sz="1822" kern="1200">
                <a:solidFill>
                  <a:schemeClr val="lt1"/>
                </a:solidFill>
                <a:latin typeface="+mn-lt"/>
                <a:ea typeface="+mn-ea"/>
                <a:cs typeface="+mn-cs"/>
              </a:defRPr>
            </a:lvl9p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59" name="グループ化 58"/>
          <p:cNvGrpSpPr/>
          <p:nvPr/>
        </p:nvGrpSpPr>
        <p:grpSpPr>
          <a:xfrm>
            <a:off x="4451365" y="6040270"/>
            <a:ext cx="606263" cy="248659"/>
            <a:chOff x="4526702" y="1715725"/>
            <a:chExt cx="572460" cy="248659"/>
          </a:xfrm>
        </p:grpSpPr>
        <p:sp>
          <p:nvSpPr>
            <p:cNvPr id="64" name="円/楕円 129"/>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ja-JP"/>
              </a:defPPr>
              <a:lvl1pPr marL="0" algn="l" defTabSz="925880" rtl="0" eaLnBrk="1" latinLnBrk="0" hangingPunct="1">
                <a:defRPr kumimoji="1" sz="1822" kern="1200">
                  <a:solidFill>
                    <a:schemeClr val="lt1"/>
                  </a:solidFill>
                  <a:latin typeface="+mn-lt"/>
                  <a:ea typeface="+mn-ea"/>
                  <a:cs typeface="+mn-cs"/>
                </a:defRPr>
              </a:lvl1pPr>
              <a:lvl2pPr marL="462940" algn="l" defTabSz="925880" rtl="0" eaLnBrk="1" latinLnBrk="0" hangingPunct="1">
                <a:defRPr kumimoji="1" sz="1822" kern="1200">
                  <a:solidFill>
                    <a:schemeClr val="lt1"/>
                  </a:solidFill>
                  <a:latin typeface="+mn-lt"/>
                  <a:ea typeface="+mn-ea"/>
                  <a:cs typeface="+mn-cs"/>
                </a:defRPr>
              </a:lvl2pPr>
              <a:lvl3pPr marL="925880" algn="l" defTabSz="925880" rtl="0" eaLnBrk="1" latinLnBrk="0" hangingPunct="1">
                <a:defRPr kumimoji="1" sz="1822" kern="1200">
                  <a:solidFill>
                    <a:schemeClr val="lt1"/>
                  </a:solidFill>
                  <a:latin typeface="+mn-lt"/>
                  <a:ea typeface="+mn-ea"/>
                  <a:cs typeface="+mn-cs"/>
                </a:defRPr>
              </a:lvl3pPr>
              <a:lvl4pPr marL="1388820" algn="l" defTabSz="925880" rtl="0" eaLnBrk="1" latinLnBrk="0" hangingPunct="1">
                <a:defRPr kumimoji="1" sz="1822" kern="1200">
                  <a:solidFill>
                    <a:schemeClr val="lt1"/>
                  </a:solidFill>
                  <a:latin typeface="+mn-lt"/>
                  <a:ea typeface="+mn-ea"/>
                  <a:cs typeface="+mn-cs"/>
                </a:defRPr>
              </a:lvl4pPr>
              <a:lvl5pPr marL="1851759" algn="l" defTabSz="925880" rtl="0" eaLnBrk="1" latinLnBrk="0" hangingPunct="1">
                <a:defRPr kumimoji="1" sz="1822" kern="1200">
                  <a:solidFill>
                    <a:schemeClr val="lt1"/>
                  </a:solidFill>
                  <a:latin typeface="+mn-lt"/>
                  <a:ea typeface="+mn-ea"/>
                  <a:cs typeface="+mn-cs"/>
                </a:defRPr>
              </a:lvl5pPr>
              <a:lvl6pPr marL="2314699" algn="l" defTabSz="925880" rtl="0" eaLnBrk="1" latinLnBrk="0" hangingPunct="1">
                <a:defRPr kumimoji="1" sz="1822" kern="1200">
                  <a:solidFill>
                    <a:schemeClr val="lt1"/>
                  </a:solidFill>
                  <a:latin typeface="+mn-lt"/>
                  <a:ea typeface="+mn-ea"/>
                  <a:cs typeface="+mn-cs"/>
                </a:defRPr>
              </a:lvl6pPr>
              <a:lvl7pPr marL="2777640" algn="l" defTabSz="925880" rtl="0" eaLnBrk="1" latinLnBrk="0" hangingPunct="1">
                <a:defRPr kumimoji="1" sz="1822" kern="1200">
                  <a:solidFill>
                    <a:schemeClr val="lt1"/>
                  </a:solidFill>
                  <a:latin typeface="+mn-lt"/>
                  <a:ea typeface="+mn-ea"/>
                  <a:cs typeface="+mn-cs"/>
                </a:defRPr>
              </a:lvl7pPr>
              <a:lvl8pPr marL="3240579" algn="l" defTabSz="925880" rtl="0" eaLnBrk="1" latinLnBrk="0" hangingPunct="1">
                <a:defRPr kumimoji="1" sz="1822" kern="1200">
                  <a:solidFill>
                    <a:schemeClr val="lt1"/>
                  </a:solidFill>
                  <a:latin typeface="+mn-lt"/>
                  <a:ea typeface="+mn-ea"/>
                  <a:cs typeface="+mn-cs"/>
                </a:defRPr>
              </a:lvl8pPr>
              <a:lvl9pPr marL="3703519" algn="l" defTabSz="925880" rtl="0" eaLnBrk="1" latinLnBrk="0" hangingPunct="1">
                <a:defRPr kumimoji="1" sz="1822" kern="1200">
                  <a:solidFill>
                    <a:schemeClr val="lt1"/>
                  </a:solidFill>
                  <a:latin typeface="+mn-lt"/>
                  <a:ea typeface="+mn-ea"/>
                  <a:cs typeface="+mn-cs"/>
                </a:defRPr>
              </a:lvl9pPr>
            </a:lstStyle>
            <a:p>
              <a:pPr algn="ctr"/>
              <a:endParaRPr lang="ja-JP" altLang="en-US">
                <a:solidFill>
                  <a:srgbClr val="FFFFFF"/>
                </a:solidFill>
              </a:endParaRPr>
            </a:p>
          </p:txBody>
        </p:sp>
        <p:sp>
          <p:nvSpPr>
            <p:cNvPr id="72" name="コンテンツ プレースホルダー 2"/>
            <p:cNvSpPr txBox="1">
              <a:spLocks/>
            </p:cNvSpPr>
            <p:nvPr/>
          </p:nvSpPr>
          <p:spPr>
            <a:xfrm>
              <a:off x="4526702" y="1715725"/>
              <a:ext cx="572460" cy="229601"/>
            </a:xfrm>
            <a:prstGeom prst="rect">
              <a:avLst/>
            </a:prstGeom>
          </p:spPr>
          <p:txBody>
            <a:bodyPr lIns="90000"/>
            <a:lstStyle>
              <a:defPPr>
                <a:defRPr lang="ja-JP"/>
              </a:defPPr>
              <a:lvl1pPr marL="0" algn="l" defTabSz="925880" rtl="0" eaLnBrk="1" latinLnBrk="0" hangingPunct="1">
                <a:defRPr kumimoji="1" sz="1822" kern="1200">
                  <a:solidFill>
                    <a:schemeClr val="tx1"/>
                  </a:solidFill>
                  <a:latin typeface="+mn-lt"/>
                  <a:ea typeface="+mn-ea"/>
                  <a:cs typeface="+mn-cs"/>
                </a:defRPr>
              </a:lvl1pPr>
              <a:lvl2pPr marL="462940" algn="l" defTabSz="925880" rtl="0" eaLnBrk="1" latinLnBrk="0" hangingPunct="1">
                <a:defRPr kumimoji="1" sz="1822" kern="1200">
                  <a:solidFill>
                    <a:schemeClr val="tx1"/>
                  </a:solidFill>
                  <a:latin typeface="+mn-lt"/>
                  <a:ea typeface="+mn-ea"/>
                  <a:cs typeface="+mn-cs"/>
                </a:defRPr>
              </a:lvl2pPr>
              <a:lvl3pPr marL="925880" algn="l" defTabSz="925880" rtl="0" eaLnBrk="1" latinLnBrk="0" hangingPunct="1">
                <a:defRPr kumimoji="1" sz="1822" kern="1200">
                  <a:solidFill>
                    <a:schemeClr val="tx1"/>
                  </a:solidFill>
                  <a:latin typeface="+mn-lt"/>
                  <a:ea typeface="+mn-ea"/>
                  <a:cs typeface="+mn-cs"/>
                </a:defRPr>
              </a:lvl3pPr>
              <a:lvl4pPr marL="1388820" algn="l" defTabSz="925880" rtl="0" eaLnBrk="1" latinLnBrk="0" hangingPunct="1">
                <a:defRPr kumimoji="1" sz="1822" kern="1200">
                  <a:solidFill>
                    <a:schemeClr val="tx1"/>
                  </a:solidFill>
                  <a:latin typeface="+mn-lt"/>
                  <a:ea typeface="+mn-ea"/>
                  <a:cs typeface="+mn-cs"/>
                </a:defRPr>
              </a:lvl4pPr>
              <a:lvl5pPr marL="1851759" algn="l" defTabSz="925880" rtl="0" eaLnBrk="1" latinLnBrk="0" hangingPunct="1">
                <a:defRPr kumimoji="1" sz="1822" kern="1200">
                  <a:solidFill>
                    <a:schemeClr val="tx1"/>
                  </a:solidFill>
                  <a:latin typeface="+mn-lt"/>
                  <a:ea typeface="+mn-ea"/>
                  <a:cs typeface="+mn-cs"/>
                </a:defRPr>
              </a:lvl5pPr>
              <a:lvl6pPr marL="2314699" algn="l" defTabSz="925880" rtl="0" eaLnBrk="1" latinLnBrk="0" hangingPunct="1">
                <a:defRPr kumimoji="1" sz="1822" kern="1200">
                  <a:solidFill>
                    <a:schemeClr val="tx1"/>
                  </a:solidFill>
                  <a:latin typeface="+mn-lt"/>
                  <a:ea typeface="+mn-ea"/>
                  <a:cs typeface="+mn-cs"/>
                </a:defRPr>
              </a:lvl6pPr>
              <a:lvl7pPr marL="2777640" algn="l" defTabSz="925880" rtl="0" eaLnBrk="1" latinLnBrk="0" hangingPunct="1">
                <a:defRPr kumimoji="1" sz="1822" kern="1200">
                  <a:solidFill>
                    <a:schemeClr val="tx1"/>
                  </a:solidFill>
                  <a:latin typeface="+mn-lt"/>
                  <a:ea typeface="+mn-ea"/>
                  <a:cs typeface="+mn-cs"/>
                </a:defRPr>
              </a:lvl7pPr>
              <a:lvl8pPr marL="3240579" algn="l" defTabSz="925880" rtl="0" eaLnBrk="1" latinLnBrk="0" hangingPunct="1">
                <a:defRPr kumimoji="1" sz="1822" kern="1200">
                  <a:solidFill>
                    <a:schemeClr val="tx1"/>
                  </a:solidFill>
                  <a:latin typeface="+mn-lt"/>
                  <a:ea typeface="+mn-ea"/>
                  <a:cs typeface="+mn-cs"/>
                </a:defRPr>
              </a:lvl8pPr>
              <a:lvl9pPr marL="3703519" algn="l" defTabSz="925880" rtl="0" eaLnBrk="1" latinLnBrk="0" hangingPunct="1">
                <a:defRPr kumimoji="1" sz="1822"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98" name="テキスト ボックス 97"/>
          <p:cNvSpPr txBox="1"/>
          <p:nvPr/>
        </p:nvSpPr>
        <p:spPr>
          <a:xfrm>
            <a:off x="5838854" y="6826201"/>
            <a:ext cx="910794" cy="276999"/>
          </a:xfrm>
          <a:prstGeom prst="rect">
            <a:avLst/>
          </a:prstGeom>
          <a:solidFill>
            <a:schemeClr val="bg1"/>
          </a:solidFill>
          <a:ln w="19050">
            <a:solidFill>
              <a:schemeClr val="accent4"/>
            </a:solidFill>
          </a:ln>
        </p:spPr>
        <p:txBody>
          <a:bodyPr wrap="square" rtlCol="0">
            <a:spAutoFit/>
          </a:bodyPr>
          <a:lstStyle/>
          <a:p>
            <a:endParaRPr kumimoji="1" lang="ja-JP" altLang="en-US" sz="1200" dirty="0">
              <a:solidFill>
                <a:srgbClr val="000000"/>
              </a:solidFill>
            </a:endParaRPr>
          </a:p>
        </p:txBody>
      </p:sp>
      <p:pic>
        <p:nvPicPr>
          <p:cNvPr id="87" name="図 86"/>
          <p:cNvPicPr>
            <a:picLocks noChangeAspect="1"/>
          </p:cNvPicPr>
          <p:nvPr/>
        </p:nvPicPr>
        <p:blipFill rotWithShape="1">
          <a:blip r:embed="rId3">
            <a:extLst>
              <a:ext uri="{28A0092B-C50C-407E-A947-70E740481C1C}">
                <a14:useLocalDpi xmlns:a14="http://schemas.microsoft.com/office/drawing/2010/main" val="0"/>
              </a:ext>
            </a:extLst>
          </a:blip>
          <a:srcRect b="477"/>
          <a:stretch/>
        </p:blipFill>
        <p:spPr>
          <a:xfrm>
            <a:off x="244463" y="1582027"/>
            <a:ext cx="3805134" cy="3736734"/>
          </a:xfrm>
          <a:prstGeom prst="rect">
            <a:avLst/>
          </a:prstGeom>
        </p:spPr>
      </p:pic>
      <p:sp>
        <p:nvSpPr>
          <p:cNvPr id="89" name="正方形/長方形 88"/>
          <p:cNvSpPr/>
          <p:nvPr/>
        </p:nvSpPr>
        <p:spPr>
          <a:xfrm>
            <a:off x="2232452" y="3687992"/>
            <a:ext cx="1817145" cy="347871"/>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90" name="グループ化 89"/>
          <p:cNvGrpSpPr/>
          <p:nvPr/>
        </p:nvGrpSpPr>
        <p:grpSpPr>
          <a:xfrm>
            <a:off x="1843898" y="3742684"/>
            <a:ext cx="606263" cy="248659"/>
            <a:chOff x="4526702" y="1715725"/>
            <a:chExt cx="572460" cy="248659"/>
          </a:xfrm>
        </p:grpSpPr>
        <p:sp>
          <p:nvSpPr>
            <p:cNvPr id="94" name="円/楕円 129"/>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95" name="コンテンツ プレースホルダー 2"/>
            <p:cNvSpPr txBox="1">
              <a:spLocks/>
            </p:cNvSpPr>
            <p:nvPr/>
          </p:nvSpPr>
          <p:spPr>
            <a:xfrm>
              <a:off x="4526702" y="1715725"/>
              <a:ext cx="572460" cy="229601"/>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pic>
        <p:nvPicPr>
          <p:cNvPr id="96" name="図 95"/>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165649" y="1785991"/>
            <a:ext cx="221151" cy="243266"/>
          </a:xfrm>
          <a:prstGeom prst="rect">
            <a:avLst/>
          </a:prstGeom>
        </p:spPr>
      </p:pic>
      <p:pic>
        <p:nvPicPr>
          <p:cNvPr id="97" name="図 96"/>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256038" y="1775062"/>
            <a:ext cx="297263" cy="302058"/>
          </a:xfrm>
          <a:prstGeom prst="rect">
            <a:avLst/>
          </a:prstGeom>
        </p:spPr>
      </p:pic>
      <p:sp>
        <p:nvSpPr>
          <p:cNvPr id="102" name="テキスト ボックス 101"/>
          <p:cNvSpPr txBox="1"/>
          <p:nvPr/>
        </p:nvSpPr>
        <p:spPr>
          <a:xfrm>
            <a:off x="3204088" y="1744431"/>
            <a:ext cx="412232" cy="184666"/>
          </a:xfrm>
          <a:prstGeom prst="rect">
            <a:avLst/>
          </a:prstGeom>
          <a:noFill/>
        </p:spPr>
        <p:txBody>
          <a:bodyPr wrap="square" rtlCol="0">
            <a:spAutoFit/>
          </a:bodyPr>
          <a:lstStyle/>
          <a:p>
            <a:r>
              <a:rPr lang="ja-JP" altLang="en-US" sz="600" dirty="0"/>
              <a:t>支援</a:t>
            </a:r>
            <a:endParaRPr kumimoji="1" lang="ja-JP" altLang="en-US" sz="600" dirty="0"/>
          </a:p>
        </p:txBody>
      </p:sp>
      <p:sp>
        <p:nvSpPr>
          <p:cNvPr id="103" name="テキスト ボックス 102"/>
          <p:cNvSpPr txBox="1"/>
          <p:nvPr/>
        </p:nvSpPr>
        <p:spPr>
          <a:xfrm>
            <a:off x="3214478" y="1891735"/>
            <a:ext cx="344915" cy="184666"/>
          </a:xfrm>
          <a:prstGeom prst="rect">
            <a:avLst/>
          </a:prstGeom>
          <a:noFill/>
        </p:spPr>
        <p:txBody>
          <a:bodyPr wrap="square" rtlCol="0">
            <a:spAutoFit/>
          </a:bodyPr>
          <a:lstStyle>
            <a:defPPr>
              <a:defRPr lang="ja-JP"/>
            </a:defPPr>
            <a:lvl1pPr>
              <a:defRPr sz="500"/>
            </a:lvl1pPr>
          </a:lstStyle>
          <a:p>
            <a:r>
              <a:rPr lang="ja-JP" altLang="en-US" sz="600" dirty="0"/>
              <a:t>花子</a:t>
            </a:r>
          </a:p>
        </p:txBody>
      </p:sp>
      <p:sp>
        <p:nvSpPr>
          <p:cNvPr id="104" name="テキスト ボックス 103"/>
          <p:cNvSpPr txBox="1"/>
          <p:nvPr/>
        </p:nvSpPr>
        <p:spPr>
          <a:xfrm>
            <a:off x="1122666" y="1742140"/>
            <a:ext cx="412232" cy="184666"/>
          </a:xfrm>
          <a:prstGeom prst="rect">
            <a:avLst/>
          </a:prstGeom>
          <a:noFill/>
        </p:spPr>
        <p:txBody>
          <a:bodyPr wrap="square" rtlCol="0">
            <a:spAutoFit/>
          </a:bodyPr>
          <a:lstStyle/>
          <a:p>
            <a:r>
              <a:rPr lang="ja-JP" altLang="en-US" sz="600" dirty="0"/>
              <a:t>支援</a:t>
            </a:r>
            <a:endParaRPr kumimoji="1" lang="ja-JP" altLang="en-US" sz="600" dirty="0"/>
          </a:p>
        </p:txBody>
      </p:sp>
      <p:pic>
        <p:nvPicPr>
          <p:cNvPr id="105" name="図 104"/>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239394" y="2903070"/>
            <a:ext cx="3762933" cy="778867"/>
          </a:xfrm>
          <a:prstGeom prst="rect">
            <a:avLst/>
          </a:prstGeom>
        </p:spPr>
      </p:pic>
      <p:pic>
        <p:nvPicPr>
          <p:cNvPr id="106" name="図 105"/>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240868" y="2065353"/>
            <a:ext cx="3762933" cy="1065197"/>
          </a:xfrm>
          <a:prstGeom prst="rect">
            <a:avLst/>
          </a:prstGeom>
        </p:spPr>
      </p:pic>
      <p:pic>
        <p:nvPicPr>
          <p:cNvPr id="107" name="図 106"/>
          <p:cNvPicPr>
            <a:picLocks noChangeAspect="1"/>
          </p:cNvPicPr>
          <p:nvPr/>
        </p:nvPicPr>
        <p:blipFill>
          <a:blip r:embed="rId8"/>
          <a:stretch>
            <a:fillRect/>
          </a:stretch>
        </p:blipFill>
        <p:spPr>
          <a:xfrm>
            <a:off x="3144194" y="2922983"/>
            <a:ext cx="768163" cy="146317"/>
          </a:xfrm>
          <a:prstGeom prst="rect">
            <a:avLst/>
          </a:prstGeom>
        </p:spPr>
      </p:pic>
      <p:sp>
        <p:nvSpPr>
          <p:cNvPr id="108" name="テキスト ボックス 107"/>
          <p:cNvSpPr txBox="1"/>
          <p:nvPr/>
        </p:nvSpPr>
        <p:spPr>
          <a:xfrm>
            <a:off x="1128276" y="1892669"/>
            <a:ext cx="344915" cy="184666"/>
          </a:xfrm>
          <a:prstGeom prst="rect">
            <a:avLst/>
          </a:prstGeom>
          <a:noFill/>
        </p:spPr>
        <p:txBody>
          <a:bodyPr wrap="square" rtlCol="0">
            <a:spAutoFit/>
          </a:bodyPr>
          <a:lstStyle>
            <a:defPPr>
              <a:defRPr lang="ja-JP"/>
            </a:defPPr>
            <a:lvl1pPr>
              <a:defRPr sz="500"/>
            </a:lvl1pPr>
          </a:lstStyle>
          <a:p>
            <a:r>
              <a:rPr lang="ja-JP" altLang="en-US" sz="600" dirty="0"/>
              <a:t>一郎</a:t>
            </a:r>
          </a:p>
        </p:txBody>
      </p:sp>
      <p:pic>
        <p:nvPicPr>
          <p:cNvPr id="109" name="図 108"/>
          <p:cNvPicPr>
            <a:picLocks noChangeAspect="1"/>
          </p:cNvPicPr>
          <p:nvPr/>
        </p:nvPicPr>
        <p:blipFill>
          <a:blip r:embed="rId8"/>
          <a:stretch>
            <a:fillRect/>
          </a:stretch>
        </p:blipFill>
        <p:spPr>
          <a:xfrm>
            <a:off x="3141024" y="2146031"/>
            <a:ext cx="768163" cy="146317"/>
          </a:xfrm>
          <a:prstGeom prst="rect">
            <a:avLst/>
          </a:prstGeom>
        </p:spPr>
      </p:pic>
      <p:pic>
        <p:nvPicPr>
          <p:cNvPr id="110" name="図 109"/>
          <p:cNvPicPr>
            <a:picLocks noChangeAspect="1"/>
          </p:cNvPicPr>
          <p:nvPr/>
        </p:nvPicPr>
        <p:blipFill>
          <a:blip r:embed="rId8"/>
          <a:stretch>
            <a:fillRect/>
          </a:stretch>
        </p:blipFill>
        <p:spPr>
          <a:xfrm>
            <a:off x="3144194" y="2388397"/>
            <a:ext cx="768163" cy="146317"/>
          </a:xfrm>
          <a:prstGeom prst="rect">
            <a:avLst/>
          </a:prstGeom>
        </p:spPr>
      </p:pic>
      <p:pic>
        <p:nvPicPr>
          <p:cNvPr id="111" name="図 110"/>
          <p:cNvPicPr>
            <a:picLocks noChangeAspect="1"/>
          </p:cNvPicPr>
          <p:nvPr/>
        </p:nvPicPr>
        <p:blipFill>
          <a:blip r:embed="rId8"/>
          <a:stretch>
            <a:fillRect/>
          </a:stretch>
        </p:blipFill>
        <p:spPr>
          <a:xfrm>
            <a:off x="3144194" y="2648780"/>
            <a:ext cx="768163" cy="146317"/>
          </a:xfrm>
          <a:prstGeom prst="rect">
            <a:avLst/>
          </a:prstGeom>
        </p:spPr>
      </p:pic>
      <p:pic>
        <p:nvPicPr>
          <p:cNvPr id="112" name="図 111"/>
          <p:cNvPicPr>
            <a:picLocks noChangeAspect="1"/>
          </p:cNvPicPr>
          <p:nvPr/>
        </p:nvPicPr>
        <p:blipFill>
          <a:blip r:embed="rId8"/>
          <a:stretch>
            <a:fillRect/>
          </a:stretch>
        </p:blipFill>
        <p:spPr>
          <a:xfrm>
            <a:off x="3144194" y="3177273"/>
            <a:ext cx="768163" cy="146317"/>
          </a:xfrm>
          <a:prstGeom prst="rect">
            <a:avLst/>
          </a:prstGeom>
        </p:spPr>
      </p:pic>
      <p:sp>
        <p:nvSpPr>
          <p:cNvPr id="113" name="フローチャート: せん孔テープ 112"/>
          <p:cNvSpPr/>
          <p:nvPr/>
        </p:nvSpPr>
        <p:spPr>
          <a:xfrm>
            <a:off x="147330" y="3032333"/>
            <a:ext cx="4130805" cy="247515"/>
          </a:xfrm>
          <a:prstGeom prst="flowChartPunchedTape">
            <a:avLst/>
          </a:prstGeom>
          <a:solidFill>
            <a:schemeClr val="accent1"/>
          </a:solidFill>
          <a:ln>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14" name="正方形/長方形 113"/>
          <p:cNvSpPr/>
          <p:nvPr/>
        </p:nvSpPr>
        <p:spPr>
          <a:xfrm>
            <a:off x="228380" y="2071305"/>
            <a:ext cx="1854220" cy="1617704"/>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115" name="グループ化 114"/>
          <p:cNvGrpSpPr/>
          <p:nvPr/>
        </p:nvGrpSpPr>
        <p:grpSpPr>
          <a:xfrm>
            <a:off x="63722" y="1953477"/>
            <a:ext cx="198178" cy="281733"/>
            <a:chOff x="1417887" y="6988436"/>
            <a:chExt cx="198178" cy="281733"/>
          </a:xfrm>
        </p:grpSpPr>
        <p:sp>
          <p:nvSpPr>
            <p:cNvPr id="116" name="円/楕円 114"/>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17"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pic>
        <p:nvPicPr>
          <p:cNvPr id="118" name="図 117"/>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206965" y="5903009"/>
            <a:ext cx="3842632" cy="3652471"/>
          </a:xfrm>
          <a:prstGeom prst="rect">
            <a:avLst/>
          </a:prstGeom>
        </p:spPr>
      </p:pic>
      <p:sp>
        <p:nvSpPr>
          <p:cNvPr id="119" name="正方形/長方形 118"/>
          <p:cNvSpPr/>
          <p:nvPr/>
        </p:nvSpPr>
        <p:spPr>
          <a:xfrm>
            <a:off x="1670970" y="9177089"/>
            <a:ext cx="973995" cy="340131"/>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20" name="正方形/長方形 119"/>
          <p:cNvSpPr/>
          <p:nvPr/>
        </p:nvSpPr>
        <p:spPr>
          <a:xfrm>
            <a:off x="1581368" y="9142268"/>
            <a:ext cx="1131321" cy="468825"/>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121" name="グループ化 120"/>
          <p:cNvGrpSpPr/>
          <p:nvPr/>
        </p:nvGrpSpPr>
        <p:grpSpPr>
          <a:xfrm>
            <a:off x="1269618" y="8977060"/>
            <a:ext cx="606263" cy="248659"/>
            <a:chOff x="4526702" y="1715725"/>
            <a:chExt cx="572460" cy="248659"/>
          </a:xfrm>
        </p:grpSpPr>
        <p:sp>
          <p:nvSpPr>
            <p:cNvPr id="122" name="円/楕円 129"/>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23" name="コンテンツ プレースホルダー 2"/>
            <p:cNvSpPr txBox="1">
              <a:spLocks/>
            </p:cNvSpPr>
            <p:nvPr/>
          </p:nvSpPr>
          <p:spPr>
            <a:xfrm>
              <a:off x="4526702" y="1715725"/>
              <a:ext cx="572460" cy="229601"/>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grpSp>
        <p:nvGrpSpPr>
          <p:cNvPr id="130" name="グループ化 129"/>
          <p:cNvGrpSpPr/>
          <p:nvPr/>
        </p:nvGrpSpPr>
        <p:grpSpPr>
          <a:xfrm>
            <a:off x="1457702" y="9199579"/>
            <a:ext cx="198178" cy="281733"/>
            <a:chOff x="1417887" y="6988436"/>
            <a:chExt cx="198178" cy="281733"/>
          </a:xfrm>
        </p:grpSpPr>
        <p:sp>
          <p:nvSpPr>
            <p:cNvPr id="131" name="円/楕円 114"/>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32"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pic>
        <p:nvPicPr>
          <p:cNvPr id="133" name="図 132"/>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238125" y="6387559"/>
            <a:ext cx="1832457" cy="1535030"/>
          </a:xfrm>
          <a:prstGeom prst="rect">
            <a:avLst/>
          </a:prstGeom>
        </p:spPr>
      </p:pic>
      <p:pic>
        <p:nvPicPr>
          <p:cNvPr id="134" name="図 133"/>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2205174" y="6387559"/>
            <a:ext cx="1832457" cy="1535030"/>
          </a:xfrm>
          <a:prstGeom prst="rect">
            <a:avLst/>
          </a:prstGeom>
        </p:spPr>
      </p:pic>
      <p:pic>
        <p:nvPicPr>
          <p:cNvPr id="135" name="図 134"/>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149832" y="6107777"/>
            <a:ext cx="221151" cy="243266"/>
          </a:xfrm>
          <a:prstGeom prst="rect">
            <a:avLst/>
          </a:prstGeom>
        </p:spPr>
      </p:pic>
      <p:pic>
        <p:nvPicPr>
          <p:cNvPr id="136" name="図 135"/>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101872" y="6096996"/>
            <a:ext cx="297263" cy="302058"/>
          </a:xfrm>
          <a:prstGeom prst="rect">
            <a:avLst/>
          </a:prstGeom>
        </p:spPr>
      </p:pic>
      <p:sp>
        <p:nvSpPr>
          <p:cNvPr id="137" name="テキスト ボックス 136"/>
          <p:cNvSpPr txBox="1"/>
          <p:nvPr/>
        </p:nvSpPr>
        <p:spPr>
          <a:xfrm>
            <a:off x="3049922" y="6066365"/>
            <a:ext cx="412232" cy="184666"/>
          </a:xfrm>
          <a:prstGeom prst="rect">
            <a:avLst/>
          </a:prstGeom>
          <a:noFill/>
        </p:spPr>
        <p:txBody>
          <a:bodyPr wrap="square" rtlCol="0">
            <a:spAutoFit/>
          </a:bodyPr>
          <a:lstStyle/>
          <a:p>
            <a:r>
              <a:rPr lang="ja-JP" altLang="en-US" sz="600" dirty="0"/>
              <a:t>支援</a:t>
            </a:r>
            <a:endParaRPr kumimoji="1" lang="ja-JP" altLang="en-US" sz="600" dirty="0"/>
          </a:p>
        </p:txBody>
      </p:sp>
      <p:sp>
        <p:nvSpPr>
          <p:cNvPr id="138" name="テキスト ボックス 137"/>
          <p:cNvSpPr txBox="1"/>
          <p:nvPr/>
        </p:nvSpPr>
        <p:spPr>
          <a:xfrm>
            <a:off x="3060312" y="6213669"/>
            <a:ext cx="344915" cy="184666"/>
          </a:xfrm>
          <a:prstGeom prst="rect">
            <a:avLst/>
          </a:prstGeom>
          <a:noFill/>
        </p:spPr>
        <p:txBody>
          <a:bodyPr wrap="square" rtlCol="0">
            <a:spAutoFit/>
          </a:bodyPr>
          <a:lstStyle>
            <a:defPPr>
              <a:defRPr lang="ja-JP"/>
            </a:defPPr>
            <a:lvl1pPr>
              <a:defRPr sz="500"/>
            </a:lvl1pPr>
          </a:lstStyle>
          <a:p>
            <a:r>
              <a:rPr lang="ja-JP" altLang="en-US" sz="600" dirty="0"/>
              <a:t>花子</a:t>
            </a:r>
          </a:p>
        </p:txBody>
      </p:sp>
      <p:sp>
        <p:nvSpPr>
          <p:cNvPr id="139" name="テキスト ボックス 138"/>
          <p:cNvSpPr txBox="1"/>
          <p:nvPr/>
        </p:nvSpPr>
        <p:spPr>
          <a:xfrm>
            <a:off x="1112459" y="6214455"/>
            <a:ext cx="344915" cy="184666"/>
          </a:xfrm>
          <a:prstGeom prst="rect">
            <a:avLst/>
          </a:prstGeom>
          <a:noFill/>
        </p:spPr>
        <p:txBody>
          <a:bodyPr wrap="square" rtlCol="0">
            <a:spAutoFit/>
          </a:bodyPr>
          <a:lstStyle>
            <a:defPPr>
              <a:defRPr lang="ja-JP"/>
            </a:defPPr>
            <a:lvl1pPr>
              <a:defRPr sz="500"/>
            </a:lvl1pPr>
          </a:lstStyle>
          <a:p>
            <a:r>
              <a:rPr lang="ja-JP" altLang="en-US" sz="600" dirty="0"/>
              <a:t>一郎</a:t>
            </a:r>
          </a:p>
        </p:txBody>
      </p:sp>
      <p:sp>
        <p:nvSpPr>
          <p:cNvPr id="140" name="テキスト ボックス 139"/>
          <p:cNvSpPr txBox="1"/>
          <p:nvPr/>
        </p:nvSpPr>
        <p:spPr>
          <a:xfrm>
            <a:off x="1106849" y="6063926"/>
            <a:ext cx="412232" cy="184666"/>
          </a:xfrm>
          <a:prstGeom prst="rect">
            <a:avLst/>
          </a:prstGeom>
          <a:noFill/>
        </p:spPr>
        <p:txBody>
          <a:bodyPr wrap="square" rtlCol="0">
            <a:spAutoFit/>
          </a:bodyPr>
          <a:lstStyle/>
          <a:p>
            <a:r>
              <a:rPr lang="ja-JP" altLang="en-US" sz="600" dirty="0"/>
              <a:t>支援</a:t>
            </a:r>
            <a:endParaRPr kumimoji="1" lang="ja-JP" altLang="en-US" sz="600" dirty="0"/>
          </a:p>
        </p:txBody>
      </p:sp>
      <p:pic>
        <p:nvPicPr>
          <p:cNvPr id="141" name="図 140"/>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160555" y="6108197"/>
            <a:ext cx="221151" cy="243266"/>
          </a:xfrm>
          <a:prstGeom prst="rect">
            <a:avLst/>
          </a:prstGeom>
        </p:spPr>
      </p:pic>
      <p:sp>
        <p:nvSpPr>
          <p:cNvPr id="142" name="テキスト ボックス 141"/>
          <p:cNvSpPr txBox="1"/>
          <p:nvPr/>
        </p:nvSpPr>
        <p:spPr>
          <a:xfrm>
            <a:off x="1117572" y="6064346"/>
            <a:ext cx="412232" cy="184666"/>
          </a:xfrm>
          <a:prstGeom prst="rect">
            <a:avLst/>
          </a:prstGeom>
          <a:noFill/>
        </p:spPr>
        <p:txBody>
          <a:bodyPr wrap="square" rtlCol="0">
            <a:spAutoFit/>
          </a:bodyPr>
          <a:lstStyle/>
          <a:p>
            <a:r>
              <a:rPr lang="ja-JP" altLang="en-US" sz="600" dirty="0"/>
              <a:t>支援</a:t>
            </a:r>
            <a:endParaRPr kumimoji="1" lang="ja-JP" altLang="en-US" sz="600" dirty="0"/>
          </a:p>
        </p:txBody>
      </p:sp>
      <p:pic>
        <p:nvPicPr>
          <p:cNvPr id="143" name="図 142"/>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a:off x="192756" y="7155426"/>
            <a:ext cx="3809572" cy="778867"/>
          </a:xfrm>
          <a:prstGeom prst="rect">
            <a:avLst/>
          </a:prstGeom>
        </p:spPr>
      </p:pic>
      <p:pic>
        <p:nvPicPr>
          <p:cNvPr id="144" name="図 143"/>
          <p:cNvPicPr>
            <a:picLocks noChangeAspect="1"/>
          </p:cNvPicPr>
          <p:nvPr/>
        </p:nvPicPr>
        <p:blipFill rotWithShape="1">
          <a:blip r:embed="rId12">
            <a:extLst>
              <a:ext uri="{28A0092B-C50C-407E-A947-70E740481C1C}">
                <a14:useLocalDpi xmlns:a14="http://schemas.microsoft.com/office/drawing/2010/main" val="0"/>
              </a:ext>
            </a:extLst>
          </a:blip>
          <a:srcRect/>
          <a:stretch/>
        </p:blipFill>
        <p:spPr>
          <a:xfrm>
            <a:off x="206966" y="6387976"/>
            <a:ext cx="3831188" cy="1064780"/>
          </a:xfrm>
          <a:prstGeom prst="rect">
            <a:avLst/>
          </a:prstGeom>
        </p:spPr>
      </p:pic>
      <p:sp>
        <p:nvSpPr>
          <p:cNvPr id="145" name="テキスト ボックス 144"/>
          <p:cNvSpPr txBox="1"/>
          <p:nvPr/>
        </p:nvSpPr>
        <p:spPr>
          <a:xfrm>
            <a:off x="1123182" y="6214875"/>
            <a:ext cx="344915" cy="184666"/>
          </a:xfrm>
          <a:prstGeom prst="rect">
            <a:avLst/>
          </a:prstGeom>
          <a:noFill/>
        </p:spPr>
        <p:txBody>
          <a:bodyPr wrap="square" rtlCol="0">
            <a:spAutoFit/>
          </a:bodyPr>
          <a:lstStyle>
            <a:defPPr>
              <a:defRPr lang="ja-JP"/>
            </a:defPPr>
            <a:lvl1pPr>
              <a:defRPr sz="500"/>
            </a:lvl1pPr>
          </a:lstStyle>
          <a:p>
            <a:r>
              <a:rPr lang="ja-JP" altLang="en-US" sz="600" dirty="0"/>
              <a:t>一郎</a:t>
            </a:r>
          </a:p>
        </p:txBody>
      </p:sp>
      <p:sp>
        <p:nvSpPr>
          <p:cNvPr id="146" name="フローチャート: せん孔テープ 145"/>
          <p:cNvSpPr/>
          <p:nvPr/>
        </p:nvSpPr>
        <p:spPr>
          <a:xfrm>
            <a:off x="142236" y="7354539"/>
            <a:ext cx="4130805" cy="247515"/>
          </a:xfrm>
          <a:prstGeom prst="flowChartPunchedTape">
            <a:avLst/>
          </a:prstGeom>
          <a:solidFill>
            <a:schemeClr val="accent1"/>
          </a:solidFill>
          <a:ln>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 name="正方形/長方形 1"/>
          <p:cNvSpPr/>
          <p:nvPr/>
        </p:nvSpPr>
        <p:spPr>
          <a:xfrm>
            <a:off x="5727700" y="6953249"/>
            <a:ext cx="1066800" cy="27131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sz="1200" dirty="0">
                <a:solidFill>
                  <a:srgbClr val="000000"/>
                </a:solidFill>
              </a:rPr>
              <a:t>17</a:t>
            </a:r>
            <a:r>
              <a:rPr lang="ja-JP" altLang="en-US" sz="1200" dirty="0">
                <a:solidFill>
                  <a:srgbClr val="000000"/>
                </a:solidFill>
              </a:rPr>
              <a:t>ページへ</a:t>
            </a:r>
          </a:p>
          <a:p>
            <a:pPr algn="ctr"/>
            <a:endParaRPr kumimoji="1" lang="ja-JP" altLang="en-US" dirty="0"/>
          </a:p>
        </p:txBody>
      </p:sp>
      <p:sp>
        <p:nvSpPr>
          <p:cNvPr id="74" name="正方形/長方形 73">
            <a:extLst>
              <a:ext uri="{FF2B5EF4-FFF2-40B4-BE49-F238E27FC236}">
                <a16:creationId xmlns:a16="http://schemas.microsoft.com/office/drawing/2014/main" id="{5B6F044D-5B15-44F1-AD6F-7504339F1ECE}"/>
              </a:ext>
            </a:extLst>
          </p:cNvPr>
          <p:cNvSpPr/>
          <p:nvPr/>
        </p:nvSpPr>
        <p:spPr>
          <a:xfrm>
            <a:off x="3920490" y="102894"/>
            <a:ext cx="2738854" cy="576433"/>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defPPr>
              <a:defRPr lang="ja-JP"/>
            </a:defPPr>
            <a:lvl1pPr marL="0" algn="l" defTabSz="925880" rtl="0" eaLnBrk="1" latinLnBrk="0" hangingPunct="1">
              <a:defRPr kumimoji="1" sz="1822" kern="1200">
                <a:solidFill>
                  <a:schemeClr val="lt1"/>
                </a:solidFill>
                <a:latin typeface="+mn-lt"/>
                <a:ea typeface="+mn-ea"/>
                <a:cs typeface="+mn-cs"/>
              </a:defRPr>
            </a:lvl1pPr>
            <a:lvl2pPr marL="462940" algn="l" defTabSz="925880" rtl="0" eaLnBrk="1" latinLnBrk="0" hangingPunct="1">
              <a:defRPr kumimoji="1" sz="1822" kern="1200">
                <a:solidFill>
                  <a:schemeClr val="lt1"/>
                </a:solidFill>
                <a:latin typeface="+mn-lt"/>
                <a:ea typeface="+mn-ea"/>
                <a:cs typeface="+mn-cs"/>
              </a:defRPr>
            </a:lvl2pPr>
            <a:lvl3pPr marL="925880" algn="l" defTabSz="925880" rtl="0" eaLnBrk="1" latinLnBrk="0" hangingPunct="1">
              <a:defRPr kumimoji="1" sz="1822" kern="1200">
                <a:solidFill>
                  <a:schemeClr val="lt1"/>
                </a:solidFill>
                <a:latin typeface="+mn-lt"/>
                <a:ea typeface="+mn-ea"/>
                <a:cs typeface="+mn-cs"/>
              </a:defRPr>
            </a:lvl3pPr>
            <a:lvl4pPr marL="1388820" algn="l" defTabSz="925880" rtl="0" eaLnBrk="1" latinLnBrk="0" hangingPunct="1">
              <a:defRPr kumimoji="1" sz="1822" kern="1200">
                <a:solidFill>
                  <a:schemeClr val="lt1"/>
                </a:solidFill>
                <a:latin typeface="+mn-lt"/>
                <a:ea typeface="+mn-ea"/>
                <a:cs typeface="+mn-cs"/>
              </a:defRPr>
            </a:lvl4pPr>
            <a:lvl5pPr marL="1851759" algn="l" defTabSz="925880" rtl="0" eaLnBrk="1" latinLnBrk="0" hangingPunct="1">
              <a:defRPr kumimoji="1" sz="1822" kern="1200">
                <a:solidFill>
                  <a:schemeClr val="lt1"/>
                </a:solidFill>
                <a:latin typeface="+mn-lt"/>
                <a:ea typeface="+mn-ea"/>
                <a:cs typeface="+mn-cs"/>
              </a:defRPr>
            </a:lvl5pPr>
            <a:lvl6pPr marL="2314699" algn="l" defTabSz="925880" rtl="0" eaLnBrk="1" latinLnBrk="0" hangingPunct="1">
              <a:defRPr kumimoji="1" sz="1822" kern="1200">
                <a:solidFill>
                  <a:schemeClr val="lt1"/>
                </a:solidFill>
                <a:latin typeface="+mn-lt"/>
                <a:ea typeface="+mn-ea"/>
                <a:cs typeface="+mn-cs"/>
              </a:defRPr>
            </a:lvl6pPr>
            <a:lvl7pPr marL="2777640" algn="l" defTabSz="925880" rtl="0" eaLnBrk="1" latinLnBrk="0" hangingPunct="1">
              <a:defRPr kumimoji="1" sz="1822" kern="1200">
                <a:solidFill>
                  <a:schemeClr val="lt1"/>
                </a:solidFill>
                <a:latin typeface="+mn-lt"/>
                <a:ea typeface="+mn-ea"/>
                <a:cs typeface="+mn-cs"/>
              </a:defRPr>
            </a:lvl7pPr>
            <a:lvl8pPr marL="3240579" algn="l" defTabSz="925880" rtl="0" eaLnBrk="1" latinLnBrk="0" hangingPunct="1">
              <a:defRPr kumimoji="1" sz="1822" kern="1200">
                <a:solidFill>
                  <a:schemeClr val="lt1"/>
                </a:solidFill>
                <a:latin typeface="+mn-lt"/>
                <a:ea typeface="+mn-ea"/>
                <a:cs typeface="+mn-cs"/>
              </a:defRPr>
            </a:lvl8pPr>
            <a:lvl9pPr marL="3703519" algn="l" defTabSz="925880" rtl="0" eaLnBrk="1" latinLnBrk="0" hangingPunct="1">
              <a:defRPr kumimoji="1" sz="1822" kern="1200">
                <a:solidFill>
                  <a:schemeClr val="lt1"/>
                </a:solidFill>
                <a:latin typeface="+mn-lt"/>
                <a:ea typeface="+mn-ea"/>
                <a:cs typeface="+mn-cs"/>
              </a:defRPr>
            </a:lvl9pPr>
          </a:lstStyle>
          <a:p>
            <a:pPr>
              <a:spcBef>
                <a:spcPts val="600"/>
              </a:spcBef>
            </a:pPr>
            <a:r>
              <a:rPr lang="ja-JP" altLang="en-US"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個人番号カードを使用して　　自己情報を提出する場合</a:t>
            </a:r>
            <a:r>
              <a:rPr lang="en-US" altLang="ja-JP"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-5</a:t>
            </a:r>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9819518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10">
            <a:extLst>
              <a:ext uri="{FF2B5EF4-FFF2-40B4-BE49-F238E27FC236}">
                <a16:creationId xmlns:a16="http://schemas.microsoft.com/office/drawing/2014/main" id="{A7CCBF37-729C-4594-8383-06DED2C59215}"/>
              </a:ext>
            </a:extLst>
          </p:cNvPr>
          <p:cNvSpPr>
            <a:spLocks noGrp="1"/>
          </p:cNvSpPr>
          <p:nvPr>
            <p:ph type="body" sz="quarter" idx="10"/>
          </p:nvPr>
        </p:nvSpPr>
        <p:spPr>
          <a:xfrm>
            <a:off x="119063" y="4763"/>
            <a:ext cx="6626225" cy="719137"/>
          </a:xfrm>
        </p:spPr>
        <p:txBody>
          <a:bodyPr>
            <a:normAutofit fontScale="85000" lnSpcReduction="20000"/>
          </a:bodyPr>
          <a:lstStyle/>
          <a:p>
            <a:r>
              <a:rPr lang="en-US" altLang="ja-JP" dirty="0">
                <a:solidFill>
                  <a:srgbClr val="000000"/>
                </a:solidFill>
              </a:rPr>
              <a:t>2.</a:t>
            </a:r>
            <a:r>
              <a:rPr lang="ja-JP" altLang="en-US" dirty="0">
                <a:solidFill>
                  <a:srgbClr val="000000"/>
                </a:solidFill>
              </a:rPr>
              <a:t> 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2-3.</a:t>
            </a:r>
            <a:r>
              <a:rPr lang="ja-JP" altLang="en-US" dirty="0">
                <a:solidFill>
                  <a:srgbClr val="000000"/>
                </a:solidFill>
              </a:rPr>
              <a:t>収入状況の届出をする</a:t>
            </a:r>
          </a:p>
        </p:txBody>
      </p:sp>
      <p:sp>
        <p:nvSpPr>
          <p:cNvPr id="21" name="コンテンツ プレースホルダー 2">
            <a:extLst>
              <a:ext uri="{FF2B5EF4-FFF2-40B4-BE49-F238E27FC236}">
                <a16:creationId xmlns:a16="http://schemas.microsoft.com/office/drawing/2014/main" id="{546D63F2-0A1C-47C7-9454-66E6C7F911BE}"/>
              </a:ext>
            </a:extLst>
          </p:cNvPr>
          <p:cNvSpPr txBox="1">
            <a:spLocks/>
          </p:cNvSpPr>
          <p:nvPr/>
        </p:nvSpPr>
        <p:spPr>
          <a:xfrm>
            <a:off x="115887" y="3079506"/>
            <a:ext cx="6626225" cy="1839069"/>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marL="263525" indent="-263525"/>
            <a:r>
              <a:rPr lang="ja-JP" altLang="en-US" sz="1800" dirty="0"/>
              <a:t>①学校事務室に、上記</a:t>
            </a:r>
            <a:r>
              <a:rPr lang="en-US" altLang="ja-JP" sz="1800" dirty="0"/>
              <a:t>A</a:t>
            </a:r>
            <a:r>
              <a:rPr lang="ja-JP" altLang="en-US" sz="1800" dirty="0"/>
              <a:t>または</a:t>
            </a:r>
            <a:r>
              <a:rPr lang="en-US" altLang="ja-JP" sz="1800" dirty="0"/>
              <a:t>B</a:t>
            </a:r>
            <a:r>
              <a:rPr lang="ja-JP" altLang="en-US" sz="1800" dirty="0"/>
              <a:t>に該当する旨をご連絡いただき、収入状況届出を「不受理」していただくよう依頼してください。</a:t>
            </a:r>
            <a:endParaRPr lang="en-US" altLang="ja-JP" sz="1800" dirty="0"/>
          </a:p>
          <a:p>
            <a:pPr marL="263525" indent="-263525"/>
            <a:endParaRPr lang="en-US" altLang="ja-JP" sz="1800" dirty="0"/>
          </a:p>
          <a:p>
            <a:pPr marL="263525" indent="-263525"/>
            <a:r>
              <a:rPr lang="ja-JP" altLang="en-US" sz="1800" dirty="0"/>
              <a:t>②学校事務室にて「不受理」が完了したら、再度</a:t>
            </a:r>
            <a:r>
              <a:rPr lang="en-US" altLang="ja-JP" sz="1800" dirty="0"/>
              <a:t>e-Shien</a:t>
            </a:r>
            <a:r>
              <a:rPr lang="ja-JP" altLang="en-US" sz="1800" dirty="0"/>
              <a:t>にログインし、「保護者等情報届出」を行ってください。</a:t>
            </a:r>
            <a:endParaRPr lang="en-US" altLang="ja-JP" sz="1800" dirty="0"/>
          </a:p>
        </p:txBody>
      </p:sp>
      <p:sp>
        <p:nvSpPr>
          <p:cNvPr id="23" name="正方形/長方形 22">
            <a:extLst>
              <a:ext uri="{FF2B5EF4-FFF2-40B4-BE49-F238E27FC236}">
                <a16:creationId xmlns:a16="http://schemas.microsoft.com/office/drawing/2014/main" id="{44D3C4D7-6F7C-42D5-B5B0-9166EB4F3C11}"/>
              </a:ext>
            </a:extLst>
          </p:cNvPr>
          <p:cNvSpPr/>
          <p:nvPr/>
        </p:nvSpPr>
        <p:spPr bwMode="gray">
          <a:xfrm>
            <a:off x="115887" y="1643639"/>
            <a:ext cx="6522715" cy="102974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p>
            <a:r>
              <a:rPr lang="en-US" altLang="ja-JP"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a:t>
            </a:r>
            <a:r>
              <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：保護者等の変更があるにもかかわらず、</a:t>
            </a:r>
            <a:r>
              <a:rPr lang="ja-JP" altLang="en-US" sz="20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継続意向登録時に</a:t>
            </a:r>
            <a:endParaRPr lang="en-US" altLang="ja-JP" sz="20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0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「③ありません。」と登録してしまった場合</a:t>
            </a:r>
            <a:endParaRPr lang="en-US" altLang="ja-JP" sz="20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B</a:t>
            </a:r>
            <a:r>
              <a:rPr lang="ja-JP" altLang="en-US" sz="1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：マイナポータルで</a:t>
            </a:r>
            <a:r>
              <a:rPr lang="ja-JP" altLang="en-US" sz="18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自己情報取得中にエラーが発生した場合</a:t>
            </a:r>
            <a:endParaRPr lang="en-US" altLang="ja-JP" sz="16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正方形/長方形 23">
            <a:extLst>
              <a:ext uri="{FF2B5EF4-FFF2-40B4-BE49-F238E27FC236}">
                <a16:creationId xmlns:a16="http://schemas.microsoft.com/office/drawing/2014/main" id="{3AF79038-1763-4F3A-BB60-B95D39F4C780}"/>
              </a:ext>
            </a:extLst>
          </p:cNvPr>
          <p:cNvSpPr/>
          <p:nvPr/>
        </p:nvSpPr>
        <p:spPr>
          <a:xfrm>
            <a:off x="115887" y="5473610"/>
            <a:ext cx="6626225" cy="3293200"/>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horz" wrap="square" lIns="91440" tIns="45720" rIns="72000" bIns="45720" numCol="1" spcCol="0" rtlCol="0" fromWordArt="0" anchor="t" anchorCtr="0" forceAA="0" compatLnSpc="1">
            <a:prstTxWarp prst="textNoShape">
              <a:avLst/>
            </a:prstTxWarp>
            <a:noAutofit/>
          </a:bodyPr>
          <a:lstStyle>
            <a:defPPr>
              <a:defRPr lang="ja-JP"/>
            </a:defPPr>
            <a:lvl1pPr marL="0" algn="l" defTabSz="925880" rtl="0" eaLnBrk="1" latinLnBrk="0" hangingPunct="1">
              <a:defRPr kumimoji="1" sz="1822" kern="1200">
                <a:solidFill>
                  <a:schemeClr val="dk1"/>
                </a:solidFill>
                <a:latin typeface="+mn-lt"/>
                <a:ea typeface="+mn-ea"/>
                <a:cs typeface="+mn-cs"/>
              </a:defRPr>
            </a:lvl1pPr>
            <a:lvl2pPr marL="462940" algn="l" defTabSz="925880" rtl="0" eaLnBrk="1" latinLnBrk="0" hangingPunct="1">
              <a:defRPr kumimoji="1" sz="1822" kern="1200">
                <a:solidFill>
                  <a:schemeClr val="dk1"/>
                </a:solidFill>
                <a:latin typeface="+mn-lt"/>
                <a:ea typeface="+mn-ea"/>
                <a:cs typeface="+mn-cs"/>
              </a:defRPr>
            </a:lvl2pPr>
            <a:lvl3pPr marL="925880" algn="l" defTabSz="925880" rtl="0" eaLnBrk="1" latinLnBrk="0" hangingPunct="1">
              <a:defRPr kumimoji="1" sz="1822" kern="1200">
                <a:solidFill>
                  <a:schemeClr val="dk1"/>
                </a:solidFill>
                <a:latin typeface="+mn-lt"/>
                <a:ea typeface="+mn-ea"/>
                <a:cs typeface="+mn-cs"/>
              </a:defRPr>
            </a:lvl3pPr>
            <a:lvl4pPr marL="1388820" algn="l" defTabSz="925880" rtl="0" eaLnBrk="1" latinLnBrk="0" hangingPunct="1">
              <a:defRPr kumimoji="1" sz="1822" kern="1200">
                <a:solidFill>
                  <a:schemeClr val="dk1"/>
                </a:solidFill>
                <a:latin typeface="+mn-lt"/>
                <a:ea typeface="+mn-ea"/>
                <a:cs typeface="+mn-cs"/>
              </a:defRPr>
            </a:lvl4pPr>
            <a:lvl5pPr marL="1851759" algn="l" defTabSz="925880" rtl="0" eaLnBrk="1" latinLnBrk="0" hangingPunct="1">
              <a:defRPr kumimoji="1" sz="1822" kern="1200">
                <a:solidFill>
                  <a:schemeClr val="dk1"/>
                </a:solidFill>
                <a:latin typeface="+mn-lt"/>
                <a:ea typeface="+mn-ea"/>
                <a:cs typeface="+mn-cs"/>
              </a:defRPr>
            </a:lvl5pPr>
            <a:lvl6pPr marL="2314699" algn="l" defTabSz="925880" rtl="0" eaLnBrk="1" latinLnBrk="0" hangingPunct="1">
              <a:defRPr kumimoji="1" sz="1822" kern="1200">
                <a:solidFill>
                  <a:schemeClr val="dk1"/>
                </a:solidFill>
                <a:latin typeface="+mn-lt"/>
                <a:ea typeface="+mn-ea"/>
                <a:cs typeface="+mn-cs"/>
              </a:defRPr>
            </a:lvl6pPr>
            <a:lvl7pPr marL="2777640" algn="l" defTabSz="925880" rtl="0" eaLnBrk="1" latinLnBrk="0" hangingPunct="1">
              <a:defRPr kumimoji="1" sz="1822" kern="1200">
                <a:solidFill>
                  <a:schemeClr val="dk1"/>
                </a:solidFill>
                <a:latin typeface="+mn-lt"/>
                <a:ea typeface="+mn-ea"/>
                <a:cs typeface="+mn-cs"/>
              </a:defRPr>
            </a:lvl7pPr>
            <a:lvl8pPr marL="3240579" algn="l" defTabSz="925880" rtl="0" eaLnBrk="1" latinLnBrk="0" hangingPunct="1">
              <a:defRPr kumimoji="1" sz="1822" kern="1200">
                <a:solidFill>
                  <a:schemeClr val="dk1"/>
                </a:solidFill>
                <a:latin typeface="+mn-lt"/>
                <a:ea typeface="+mn-ea"/>
                <a:cs typeface="+mn-cs"/>
              </a:defRPr>
            </a:lvl8pPr>
            <a:lvl9pPr marL="3703519" algn="l" defTabSz="925880" rtl="0" eaLnBrk="1" latinLnBrk="0" hangingPunct="1">
              <a:defRPr kumimoji="1" sz="1822" kern="1200">
                <a:solidFill>
                  <a:schemeClr val="dk1"/>
                </a:solidFill>
                <a:latin typeface="+mn-lt"/>
                <a:ea typeface="+mn-ea"/>
                <a:cs typeface="+mn-cs"/>
              </a:defRPr>
            </a:lvl9pPr>
          </a:lstStyle>
          <a:p>
            <a:endParaRPr lang="en-US" altLang="ja-JP" sz="1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1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ページの「</a:t>
            </a:r>
            <a:r>
              <a:rPr lang="en-US" altLang="ja-JP" sz="1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Q.</a:t>
            </a:r>
            <a:r>
              <a:rPr lang="ja-JP" altLang="en-US" sz="1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保護者等の変動（追加・削除）はありますか？」では</a:t>
            </a:r>
            <a:endParaRPr lang="en-US" altLang="ja-JP" sz="1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8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「保護者等の変動（追加・削除）はありません。」</a:t>
            </a:r>
            <a:r>
              <a:rPr lang="ja-JP" altLang="en-US" sz="1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を選択</a:t>
            </a:r>
            <a:endParaRPr lang="en-US" altLang="ja-JP" sz="1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27</a:t>
            </a:r>
            <a:r>
              <a:rPr lang="ja-JP" altLang="en-US" sz="1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ページの画面では、該当の保護者等の収入状況提出方法を</a:t>
            </a:r>
            <a:r>
              <a:rPr lang="ja-JP" altLang="en-US" sz="18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「個人</a:t>
            </a:r>
            <a:endParaRPr lang="en-US" altLang="ja-JP" sz="18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8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8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番号を入力する」</a:t>
            </a:r>
            <a:r>
              <a:rPr lang="ja-JP" altLang="en-US" sz="1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に変更</a:t>
            </a:r>
          </a:p>
          <a:p>
            <a:endParaRPr lang="ja-JP" altLang="en-US" sz="1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8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「今まで個人番号を提出していない又は提出済個人番号に変更が</a:t>
            </a:r>
            <a:endParaRPr lang="en-US" altLang="ja-JP" sz="18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8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8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ある」のチェックボックスに✔</a:t>
            </a:r>
            <a:r>
              <a:rPr lang="ja-JP" altLang="en-US" sz="1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すると、個人番号入力欄が表示されますの</a:t>
            </a:r>
            <a:endParaRPr lang="en-US" altLang="ja-JP" sz="1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で、</a:t>
            </a:r>
            <a:r>
              <a:rPr lang="en-US" altLang="ja-JP" sz="1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桁のマイナンバーを入力して申請してください。</a:t>
            </a:r>
          </a:p>
          <a:p>
            <a:pPr marL="177800" indent="-177800"/>
            <a:endParaRPr lang="ja-JP" altLang="en-US" sz="1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角丸四角形 55">
            <a:extLst>
              <a:ext uri="{FF2B5EF4-FFF2-40B4-BE49-F238E27FC236}">
                <a16:creationId xmlns:a16="http://schemas.microsoft.com/office/drawing/2014/main" id="{A31B08E1-2A03-46B2-897A-AB85300DC947}"/>
              </a:ext>
            </a:extLst>
          </p:cNvPr>
          <p:cNvSpPr/>
          <p:nvPr/>
        </p:nvSpPr>
        <p:spPr>
          <a:xfrm>
            <a:off x="115887" y="5324702"/>
            <a:ext cx="1975803" cy="333147"/>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ja-JP"/>
            </a:defPPr>
            <a:lvl1pPr marL="0" algn="l" defTabSz="925880" rtl="0" eaLnBrk="1" latinLnBrk="0" hangingPunct="1">
              <a:defRPr kumimoji="1" sz="1822" kern="1200">
                <a:solidFill>
                  <a:schemeClr val="lt1"/>
                </a:solidFill>
                <a:latin typeface="+mn-lt"/>
                <a:ea typeface="+mn-ea"/>
                <a:cs typeface="+mn-cs"/>
              </a:defRPr>
            </a:lvl1pPr>
            <a:lvl2pPr marL="462940" algn="l" defTabSz="925880" rtl="0" eaLnBrk="1" latinLnBrk="0" hangingPunct="1">
              <a:defRPr kumimoji="1" sz="1822" kern="1200">
                <a:solidFill>
                  <a:schemeClr val="lt1"/>
                </a:solidFill>
                <a:latin typeface="+mn-lt"/>
                <a:ea typeface="+mn-ea"/>
                <a:cs typeface="+mn-cs"/>
              </a:defRPr>
            </a:lvl2pPr>
            <a:lvl3pPr marL="925880" algn="l" defTabSz="925880" rtl="0" eaLnBrk="1" latinLnBrk="0" hangingPunct="1">
              <a:defRPr kumimoji="1" sz="1822" kern="1200">
                <a:solidFill>
                  <a:schemeClr val="lt1"/>
                </a:solidFill>
                <a:latin typeface="+mn-lt"/>
                <a:ea typeface="+mn-ea"/>
                <a:cs typeface="+mn-cs"/>
              </a:defRPr>
            </a:lvl3pPr>
            <a:lvl4pPr marL="1388820" algn="l" defTabSz="925880" rtl="0" eaLnBrk="1" latinLnBrk="0" hangingPunct="1">
              <a:defRPr kumimoji="1" sz="1822" kern="1200">
                <a:solidFill>
                  <a:schemeClr val="lt1"/>
                </a:solidFill>
                <a:latin typeface="+mn-lt"/>
                <a:ea typeface="+mn-ea"/>
                <a:cs typeface="+mn-cs"/>
              </a:defRPr>
            </a:lvl4pPr>
            <a:lvl5pPr marL="1851759" algn="l" defTabSz="925880" rtl="0" eaLnBrk="1" latinLnBrk="0" hangingPunct="1">
              <a:defRPr kumimoji="1" sz="1822" kern="1200">
                <a:solidFill>
                  <a:schemeClr val="lt1"/>
                </a:solidFill>
                <a:latin typeface="+mn-lt"/>
                <a:ea typeface="+mn-ea"/>
                <a:cs typeface="+mn-cs"/>
              </a:defRPr>
            </a:lvl5pPr>
            <a:lvl6pPr marL="2314699" algn="l" defTabSz="925880" rtl="0" eaLnBrk="1" latinLnBrk="0" hangingPunct="1">
              <a:defRPr kumimoji="1" sz="1822" kern="1200">
                <a:solidFill>
                  <a:schemeClr val="lt1"/>
                </a:solidFill>
                <a:latin typeface="+mn-lt"/>
                <a:ea typeface="+mn-ea"/>
                <a:cs typeface="+mn-cs"/>
              </a:defRPr>
            </a:lvl6pPr>
            <a:lvl7pPr marL="2777640" algn="l" defTabSz="925880" rtl="0" eaLnBrk="1" latinLnBrk="0" hangingPunct="1">
              <a:defRPr kumimoji="1" sz="1822" kern="1200">
                <a:solidFill>
                  <a:schemeClr val="lt1"/>
                </a:solidFill>
                <a:latin typeface="+mn-lt"/>
                <a:ea typeface="+mn-ea"/>
                <a:cs typeface="+mn-cs"/>
              </a:defRPr>
            </a:lvl7pPr>
            <a:lvl8pPr marL="3240579" algn="l" defTabSz="925880" rtl="0" eaLnBrk="1" latinLnBrk="0" hangingPunct="1">
              <a:defRPr kumimoji="1" sz="1822" kern="1200">
                <a:solidFill>
                  <a:schemeClr val="lt1"/>
                </a:solidFill>
                <a:latin typeface="+mn-lt"/>
                <a:ea typeface="+mn-ea"/>
                <a:cs typeface="+mn-cs"/>
              </a:defRPr>
            </a:lvl8pPr>
            <a:lvl9pPr marL="3703519" algn="l" defTabSz="925880" rtl="0" eaLnBrk="1" latinLnBrk="0" hangingPunct="1">
              <a:defRPr kumimoji="1" sz="1822" kern="1200">
                <a:solidFill>
                  <a:schemeClr val="lt1"/>
                </a:solidFill>
                <a:latin typeface="+mn-lt"/>
                <a:ea typeface="+mn-ea"/>
                <a:cs typeface="+mn-cs"/>
              </a:defRPr>
            </a:lvl9pPr>
          </a:lstStyle>
          <a:p>
            <a:r>
              <a:rPr lang="ja-JP" altLang="en-US" sz="18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r>
              <a:rPr lang="en-US" altLang="ja-JP" sz="18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B</a:t>
            </a:r>
            <a:r>
              <a:rPr lang="ja-JP" altLang="en-US" sz="18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の場合）</a:t>
            </a:r>
            <a:endParaRPr kumimoji="1" lang="ja-JP" altLang="en-US" sz="18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正方形/長方形 27">
            <a:extLst>
              <a:ext uri="{FF2B5EF4-FFF2-40B4-BE49-F238E27FC236}">
                <a16:creationId xmlns:a16="http://schemas.microsoft.com/office/drawing/2014/main" id="{0C54E856-5F9A-40BE-B6F2-93A4DC6B915A}"/>
              </a:ext>
            </a:extLst>
          </p:cNvPr>
          <p:cNvSpPr/>
          <p:nvPr/>
        </p:nvSpPr>
        <p:spPr bwMode="gray">
          <a:xfrm>
            <a:off x="119063" y="856513"/>
            <a:ext cx="6522715" cy="6572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r>
              <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次に該当する場合は、下記手順で「保護者等情報変更届出」を行ってください。</a:t>
            </a:r>
            <a:endParaRPr lang="en-US" altLang="ja-JP" sz="1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a:extLst>
              <a:ext uri="{FF2B5EF4-FFF2-40B4-BE49-F238E27FC236}">
                <a16:creationId xmlns:a16="http://schemas.microsoft.com/office/drawing/2014/main" id="{C2AF4653-FA37-4598-BA60-7AFFB98073E6}"/>
              </a:ext>
            </a:extLst>
          </p:cNvPr>
          <p:cNvSpPr txBox="1"/>
          <p:nvPr/>
        </p:nvSpPr>
        <p:spPr>
          <a:xfrm>
            <a:off x="773659" y="4566371"/>
            <a:ext cx="1318031" cy="369332"/>
          </a:xfrm>
          <a:prstGeom prst="rect">
            <a:avLst/>
          </a:prstGeom>
          <a:solidFill>
            <a:schemeClr val="bg1"/>
          </a:solidFill>
          <a:ln w="19050">
            <a:solidFill>
              <a:schemeClr val="accent4"/>
            </a:solidFill>
          </a:ln>
        </p:spPr>
        <p:txBody>
          <a:bodyPr wrap="square" rtlCol="0">
            <a:spAutoFit/>
          </a:bodyPr>
          <a:lstStyle/>
          <a:p>
            <a:r>
              <a:rPr lang="en-US" altLang="ja-JP" sz="1800" dirty="0">
                <a:solidFill>
                  <a:srgbClr val="000000"/>
                </a:solidFill>
              </a:rPr>
              <a:t>19</a:t>
            </a:r>
            <a:r>
              <a:rPr lang="ja-JP" altLang="en-US" sz="1800" dirty="0">
                <a:solidFill>
                  <a:srgbClr val="000000"/>
                </a:solidFill>
              </a:rPr>
              <a:t>ページへ</a:t>
            </a:r>
            <a:endParaRPr kumimoji="1" lang="ja-JP" altLang="en-US" sz="1800" dirty="0">
              <a:solidFill>
                <a:srgbClr val="000000"/>
              </a:solidFill>
            </a:endParaRPr>
          </a:p>
        </p:txBody>
      </p:sp>
      <p:sp>
        <p:nvSpPr>
          <p:cNvPr id="9" name="右矢印 79">
            <a:extLst>
              <a:ext uri="{FF2B5EF4-FFF2-40B4-BE49-F238E27FC236}">
                <a16:creationId xmlns:a16="http://schemas.microsoft.com/office/drawing/2014/main" id="{12F2B579-5771-4283-8EFE-18875AD91FC6}"/>
              </a:ext>
            </a:extLst>
          </p:cNvPr>
          <p:cNvSpPr/>
          <p:nvPr/>
        </p:nvSpPr>
        <p:spPr>
          <a:xfrm>
            <a:off x="426247" y="4563833"/>
            <a:ext cx="262094" cy="369332"/>
          </a:xfrm>
          <a:prstGeom prst="rightArrow">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0" name="テキスト ボックス 9">
            <a:extLst>
              <a:ext uri="{FF2B5EF4-FFF2-40B4-BE49-F238E27FC236}">
                <a16:creationId xmlns:a16="http://schemas.microsoft.com/office/drawing/2014/main" id="{6AF11127-39C0-42EF-ABCE-1F6D38803BDA}"/>
              </a:ext>
            </a:extLst>
          </p:cNvPr>
          <p:cNvSpPr txBox="1"/>
          <p:nvPr/>
        </p:nvSpPr>
        <p:spPr>
          <a:xfrm>
            <a:off x="688341" y="6405440"/>
            <a:ext cx="1318031" cy="369332"/>
          </a:xfrm>
          <a:prstGeom prst="rect">
            <a:avLst/>
          </a:prstGeom>
          <a:solidFill>
            <a:schemeClr val="bg1"/>
          </a:solidFill>
          <a:ln w="19050">
            <a:solidFill>
              <a:schemeClr val="accent4"/>
            </a:solidFill>
          </a:ln>
        </p:spPr>
        <p:txBody>
          <a:bodyPr wrap="square" rtlCol="0">
            <a:spAutoFit/>
          </a:bodyPr>
          <a:lstStyle/>
          <a:p>
            <a:r>
              <a:rPr lang="en-US" altLang="ja-JP" sz="1800" dirty="0">
                <a:solidFill>
                  <a:srgbClr val="000000"/>
                </a:solidFill>
              </a:rPr>
              <a:t>26</a:t>
            </a:r>
            <a:r>
              <a:rPr lang="ja-JP" altLang="en-US" sz="1800" dirty="0">
                <a:solidFill>
                  <a:srgbClr val="000000"/>
                </a:solidFill>
              </a:rPr>
              <a:t>ページへ</a:t>
            </a:r>
            <a:endParaRPr kumimoji="1" lang="ja-JP" altLang="en-US" sz="1800" dirty="0">
              <a:solidFill>
                <a:srgbClr val="000000"/>
              </a:solidFill>
            </a:endParaRPr>
          </a:p>
        </p:txBody>
      </p:sp>
      <p:sp>
        <p:nvSpPr>
          <p:cNvPr id="11" name="右矢印 79">
            <a:extLst>
              <a:ext uri="{FF2B5EF4-FFF2-40B4-BE49-F238E27FC236}">
                <a16:creationId xmlns:a16="http://schemas.microsoft.com/office/drawing/2014/main" id="{95AA8006-4718-4AFB-BB85-FA59D14B3277}"/>
              </a:ext>
            </a:extLst>
          </p:cNvPr>
          <p:cNvSpPr/>
          <p:nvPr/>
        </p:nvSpPr>
        <p:spPr>
          <a:xfrm>
            <a:off x="340929" y="6402902"/>
            <a:ext cx="262094" cy="369332"/>
          </a:xfrm>
          <a:prstGeom prst="rightArrow">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Tree>
    <p:extLst>
      <p:ext uri="{BB962C8B-B14F-4D97-AF65-F5344CB8AC3E}">
        <p14:creationId xmlns:p14="http://schemas.microsoft.com/office/powerpoint/2010/main" val="25760903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148" y="5682773"/>
            <a:ext cx="3472813" cy="3881041"/>
          </a:xfrm>
          <a:prstGeom prst="rect">
            <a:avLst/>
          </a:prstGeom>
        </p:spPr>
      </p:pic>
      <p:pic>
        <p:nvPicPr>
          <p:cNvPr id="8" name="図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964" y="1371229"/>
            <a:ext cx="3684850" cy="4121017"/>
          </a:xfrm>
          <a:prstGeom prst="rect">
            <a:avLst/>
          </a:prstGeom>
        </p:spPr>
      </p:pic>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a:t>
            </a:r>
            <a:r>
              <a:rPr lang="ja-JP" altLang="en-US" dirty="0">
                <a:solidFill>
                  <a:srgbClr val="000000"/>
                </a:solidFill>
              </a:rPr>
              <a:t> 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2-3. </a:t>
            </a:r>
            <a:r>
              <a:rPr lang="ja-JP" altLang="en-US" dirty="0">
                <a:solidFill>
                  <a:srgbClr val="000000"/>
                </a:solidFill>
              </a:rPr>
              <a:t>収入状況の届出をする</a:t>
            </a:r>
          </a:p>
        </p:txBody>
      </p:sp>
      <p:sp>
        <p:nvSpPr>
          <p:cNvPr id="34" name="正方形/長方形 33"/>
          <p:cNvSpPr/>
          <p:nvPr/>
        </p:nvSpPr>
        <p:spPr>
          <a:xfrm>
            <a:off x="236218" y="839661"/>
            <a:ext cx="6551929"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収入状況届出入力内容確認画面</a:t>
            </a:r>
          </a:p>
        </p:txBody>
      </p:sp>
      <p:sp>
        <p:nvSpPr>
          <p:cNvPr id="18" name="正方形/長方形 17"/>
          <p:cNvSpPr/>
          <p:nvPr/>
        </p:nvSpPr>
        <p:spPr>
          <a:xfrm>
            <a:off x="4593875" y="1499074"/>
            <a:ext cx="2124075" cy="2283639"/>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生徒情報、保護者等情報が正しいことを確認します。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内容を確認し、チェックします。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「本内容で申請する」ボタンをクリックします。</a:t>
            </a:r>
            <a:endParaRPr kumimoji="1"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541315" y="6131085"/>
            <a:ext cx="126237" cy="2797761"/>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2" name="角丸四角形 21"/>
          <p:cNvSpPr/>
          <p:nvPr/>
        </p:nvSpPr>
        <p:spPr>
          <a:xfrm>
            <a:off x="4743230" y="1371229"/>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フローチャート: せん孔テープ 1"/>
          <p:cNvSpPr/>
          <p:nvPr/>
        </p:nvSpPr>
        <p:spPr>
          <a:xfrm>
            <a:off x="152230" y="5398322"/>
            <a:ext cx="4162193" cy="297374"/>
          </a:xfrm>
          <a:prstGeom prst="flowChartPunchedTape">
            <a:avLst/>
          </a:prstGeom>
          <a:solidFill>
            <a:schemeClr val="accent1"/>
          </a:solidFill>
          <a:ln>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4" name="グループ化 3"/>
          <p:cNvGrpSpPr/>
          <p:nvPr/>
        </p:nvGrpSpPr>
        <p:grpSpPr>
          <a:xfrm>
            <a:off x="4630224" y="2575780"/>
            <a:ext cx="198178" cy="281733"/>
            <a:chOff x="4707498" y="2767507"/>
            <a:chExt cx="198178" cy="281733"/>
          </a:xfrm>
        </p:grpSpPr>
        <p:sp>
          <p:nvSpPr>
            <p:cNvPr id="73" name="円/楕円 72"/>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4"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grpSp>
        <p:nvGrpSpPr>
          <p:cNvPr id="3" name="グループ化 2"/>
          <p:cNvGrpSpPr/>
          <p:nvPr/>
        </p:nvGrpSpPr>
        <p:grpSpPr>
          <a:xfrm>
            <a:off x="4630224" y="1706457"/>
            <a:ext cx="198178" cy="281733"/>
            <a:chOff x="4707498" y="1706457"/>
            <a:chExt cx="198178" cy="281733"/>
          </a:xfrm>
        </p:grpSpPr>
        <p:sp>
          <p:nvSpPr>
            <p:cNvPr id="79" name="円/楕円 78"/>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80"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25" name="正方形/長方形 24"/>
          <p:cNvSpPr/>
          <p:nvPr/>
        </p:nvSpPr>
        <p:spPr>
          <a:xfrm>
            <a:off x="367488" y="2520006"/>
            <a:ext cx="3548210" cy="2849326"/>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42" name="グループ化 41"/>
          <p:cNvGrpSpPr/>
          <p:nvPr/>
        </p:nvGrpSpPr>
        <p:grpSpPr>
          <a:xfrm>
            <a:off x="324162" y="5938945"/>
            <a:ext cx="198178" cy="281733"/>
            <a:chOff x="4707498" y="3412377"/>
            <a:chExt cx="198178" cy="281733"/>
          </a:xfrm>
        </p:grpSpPr>
        <p:sp>
          <p:nvSpPr>
            <p:cNvPr id="43" name="円/楕円 42"/>
            <p:cNvSpPr/>
            <p:nvPr/>
          </p:nvSpPr>
          <p:spPr>
            <a:xfrm flipV="1">
              <a:off x="4707498" y="347212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4" name="コンテンツ プレースホルダー 2"/>
            <p:cNvSpPr txBox="1">
              <a:spLocks/>
            </p:cNvSpPr>
            <p:nvPr/>
          </p:nvSpPr>
          <p:spPr>
            <a:xfrm>
              <a:off x="4750140" y="341237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ja-JP" altLang="en-US" sz="1400" dirty="0">
                  <a:solidFill>
                    <a:schemeClr val="bg1"/>
                  </a:solidFill>
                </a:rPr>
                <a:t>２</a:t>
              </a:r>
            </a:p>
          </p:txBody>
        </p:sp>
      </p:grpSp>
      <p:grpSp>
        <p:nvGrpSpPr>
          <p:cNvPr id="48" name="グループ化 47"/>
          <p:cNvGrpSpPr/>
          <p:nvPr/>
        </p:nvGrpSpPr>
        <p:grpSpPr>
          <a:xfrm>
            <a:off x="236821" y="2281761"/>
            <a:ext cx="198178" cy="281733"/>
            <a:chOff x="4707498" y="1706457"/>
            <a:chExt cx="198178" cy="281733"/>
          </a:xfrm>
        </p:grpSpPr>
        <p:sp>
          <p:nvSpPr>
            <p:cNvPr id="49" name="円/楕円 48"/>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0"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39" name="正方形/長方形 38"/>
          <p:cNvSpPr/>
          <p:nvPr/>
        </p:nvSpPr>
        <p:spPr>
          <a:xfrm>
            <a:off x="329166" y="9294062"/>
            <a:ext cx="1237570" cy="292816"/>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ja-JP"/>
            </a:defPPr>
            <a:lvl1pPr marL="0" algn="l" defTabSz="925880" rtl="0" eaLnBrk="1" latinLnBrk="0" hangingPunct="1">
              <a:defRPr kumimoji="1" sz="1822" kern="1200">
                <a:solidFill>
                  <a:schemeClr val="lt1"/>
                </a:solidFill>
                <a:latin typeface="+mn-lt"/>
                <a:ea typeface="+mn-ea"/>
                <a:cs typeface="+mn-cs"/>
              </a:defRPr>
            </a:lvl1pPr>
            <a:lvl2pPr marL="462940" algn="l" defTabSz="925880" rtl="0" eaLnBrk="1" latinLnBrk="0" hangingPunct="1">
              <a:defRPr kumimoji="1" sz="1822" kern="1200">
                <a:solidFill>
                  <a:schemeClr val="lt1"/>
                </a:solidFill>
                <a:latin typeface="+mn-lt"/>
                <a:ea typeface="+mn-ea"/>
                <a:cs typeface="+mn-cs"/>
              </a:defRPr>
            </a:lvl2pPr>
            <a:lvl3pPr marL="925880" algn="l" defTabSz="925880" rtl="0" eaLnBrk="1" latinLnBrk="0" hangingPunct="1">
              <a:defRPr kumimoji="1" sz="1822" kern="1200">
                <a:solidFill>
                  <a:schemeClr val="lt1"/>
                </a:solidFill>
                <a:latin typeface="+mn-lt"/>
                <a:ea typeface="+mn-ea"/>
                <a:cs typeface="+mn-cs"/>
              </a:defRPr>
            </a:lvl3pPr>
            <a:lvl4pPr marL="1388820" algn="l" defTabSz="925880" rtl="0" eaLnBrk="1" latinLnBrk="0" hangingPunct="1">
              <a:defRPr kumimoji="1" sz="1822" kern="1200">
                <a:solidFill>
                  <a:schemeClr val="lt1"/>
                </a:solidFill>
                <a:latin typeface="+mn-lt"/>
                <a:ea typeface="+mn-ea"/>
                <a:cs typeface="+mn-cs"/>
              </a:defRPr>
            </a:lvl4pPr>
            <a:lvl5pPr marL="1851759" algn="l" defTabSz="925880" rtl="0" eaLnBrk="1" latinLnBrk="0" hangingPunct="1">
              <a:defRPr kumimoji="1" sz="1822" kern="1200">
                <a:solidFill>
                  <a:schemeClr val="lt1"/>
                </a:solidFill>
                <a:latin typeface="+mn-lt"/>
                <a:ea typeface="+mn-ea"/>
                <a:cs typeface="+mn-cs"/>
              </a:defRPr>
            </a:lvl5pPr>
            <a:lvl6pPr marL="2314699" algn="l" defTabSz="925880" rtl="0" eaLnBrk="1" latinLnBrk="0" hangingPunct="1">
              <a:defRPr kumimoji="1" sz="1822" kern="1200">
                <a:solidFill>
                  <a:schemeClr val="lt1"/>
                </a:solidFill>
                <a:latin typeface="+mn-lt"/>
                <a:ea typeface="+mn-ea"/>
                <a:cs typeface="+mn-cs"/>
              </a:defRPr>
            </a:lvl6pPr>
            <a:lvl7pPr marL="2777640" algn="l" defTabSz="925880" rtl="0" eaLnBrk="1" latinLnBrk="0" hangingPunct="1">
              <a:defRPr kumimoji="1" sz="1822" kern="1200">
                <a:solidFill>
                  <a:schemeClr val="lt1"/>
                </a:solidFill>
                <a:latin typeface="+mn-lt"/>
                <a:ea typeface="+mn-ea"/>
                <a:cs typeface="+mn-cs"/>
              </a:defRPr>
            </a:lvl7pPr>
            <a:lvl8pPr marL="3240579" algn="l" defTabSz="925880" rtl="0" eaLnBrk="1" latinLnBrk="0" hangingPunct="1">
              <a:defRPr kumimoji="1" sz="1822" kern="1200">
                <a:solidFill>
                  <a:schemeClr val="lt1"/>
                </a:solidFill>
                <a:latin typeface="+mn-lt"/>
                <a:ea typeface="+mn-ea"/>
                <a:cs typeface="+mn-cs"/>
              </a:defRPr>
            </a:lvl8pPr>
            <a:lvl9pPr marL="3703519" algn="l" defTabSz="925880" rtl="0" eaLnBrk="1" latinLnBrk="0" hangingPunct="1">
              <a:defRPr kumimoji="1" sz="1822" kern="1200">
                <a:solidFill>
                  <a:schemeClr val="lt1"/>
                </a:solidFill>
                <a:latin typeface="+mn-lt"/>
                <a:ea typeface="+mn-ea"/>
                <a:cs typeface="+mn-cs"/>
              </a:defRPr>
            </a:lvl9pPr>
          </a:lstStyle>
          <a:p>
            <a:pPr algn="ctr"/>
            <a:endParaRPr kumimoji="1" lang="ja-JP" altLang="en-US"/>
          </a:p>
        </p:txBody>
      </p:sp>
      <p:grpSp>
        <p:nvGrpSpPr>
          <p:cNvPr id="40" name="グループ化 39"/>
          <p:cNvGrpSpPr/>
          <p:nvPr/>
        </p:nvGrpSpPr>
        <p:grpSpPr>
          <a:xfrm>
            <a:off x="205420" y="9273348"/>
            <a:ext cx="198178" cy="281733"/>
            <a:chOff x="1417887" y="6988436"/>
            <a:chExt cx="198178" cy="281733"/>
          </a:xfrm>
        </p:grpSpPr>
        <p:sp>
          <p:nvSpPr>
            <p:cNvPr id="41" name="円/楕円 66"/>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ja-JP"/>
              </a:defPPr>
              <a:lvl1pPr marL="0" algn="l" defTabSz="925880" rtl="0" eaLnBrk="1" latinLnBrk="0" hangingPunct="1">
                <a:defRPr kumimoji="1" sz="1822" kern="1200">
                  <a:solidFill>
                    <a:schemeClr val="lt1"/>
                  </a:solidFill>
                  <a:latin typeface="+mn-lt"/>
                  <a:ea typeface="+mn-ea"/>
                  <a:cs typeface="+mn-cs"/>
                </a:defRPr>
              </a:lvl1pPr>
              <a:lvl2pPr marL="462940" algn="l" defTabSz="925880" rtl="0" eaLnBrk="1" latinLnBrk="0" hangingPunct="1">
                <a:defRPr kumimoji="1" sz="1822" kern="1200">
                  <a:solidFill>
                    <a:schemeClr val="lt1"/>
                  </a:solidFill>
                  <a:latin typeface="+mn-lt"/>
                  <a:ea typeface="+mn-ea"/>
                  <a:cs typeface="+mn-cs"/>
                </a:defRPr>
              </a:lvl2pPr>
              <a:lvl3pPr marL="925880" algn="l" defTabSz="925880" rtl="0" eaLnBrk="1" latinLnBrk="0" hangingPunct="1">
                <a:defRPr kumimoji="1" sz="1822" kern="1200">
                  <a:solidFill>
                    <a:schemeClr val="lt1"/>
                  </a:solidFill>
                  <a:latin typeface="+mn-lt"/>
                  <a:ea typeface="+mn-ea"/>
                  <a:cs typeface="+mn-cs"/>
                </a:defRPr>
              </a:lvl3pPr>
              <a:lvl4pPr marL="1388820" algn="l" defTabSz="925880" rtl="0" eaLnBrk="1" latinLnBrk="0" hangingPunct="1">
                <a:defRPr kumimoji="1" sz="1822" kern="1200">
                  <a:solidFill>
                    <a:schemeClr val="lt1"/>
                  </a:solidFill>
                  <a:latin typeface="+mn-lt"/>
                  <a:ea typeface="+mn-ea"/>
                  <a:cs typeface="+mn-cs"/>
                </a:defRPr>
              </a:lvl4pPr>
              <a:lvl5pPr marL="1851759" algn="l" defTabSz="925880" rtl="0" eaLnBrk="1" latinLnBrk="0" hangingPunct="1">
                <a:defRPr kumimoji="1" sz="1822" kern="1200">
                  <a:solidFill>
                    <a:schemeClr val="lt1"/>
                  </a:solidFill>
                  <a:latin typeface="+mn-lt"/>
                  <a:ea typeface="+mn-ea"/>
                  <a:cs typeface="+mn-cs"/>
                </a:defRPr>
              </a:lvl5pPr>
              <a:lvl6pPr marL="2314699" algn="l" defTabSz="925880" rtl="0" eaLnBrk="1" latinLnBrk="0" hangingPunct="1">
                <a:defRPr kumimoji="1" sz="1822" kern="1200">
                  <a:solidFill>
                    <a:schemeClr val="lt1"/>
                  </a:solidFill>
                  <a:latin typeface="+mn-lt"/>
                  <a:ea typeface="+mn-ea"/>
                  <a:cs typeface="+mn-cs"/>
                </a:defRPr>
              </a:lvl6pPr>
              <a:lvl7pPr marL="2777640" algn="l" defTabSz="925880" rtl="0" eaLnBrk="1" latinLnBrk="0" hangingPunct="1">
                <a:defRPr kumimoji="1" sz="1822" kern="1200">
                  <a:solidFill>
                    <a:schemeClr val="lt1"/>
                  </a:solidFill>
                  <a:latin typeface="+mn-lt"/>
                  <a:ea typeface="+mn-ea"/>
                  <a:cs typeface="+mn-cs"/>
                </a:defRPr>
              </a:lvl7pPr>
              <a:lvl8pPr marL="3240579" algn="l" defTabSz="925880" rtl="0" eaLnBrk="1" latinLnBrk="0" hangingPunct="1">
                <a:defRPr kumimoji="1" sz="1822" kern="1200">
                  <a:solidFill>
                    <a:schemeClr val="lt1"/>
                  </a:solidFill>
                  <a:latin typeface="+mn-lt"/>
                  <a:ea typeface="+mn-ea"/>
                  <a:cs typeface="+mn-cs"/>
                </a:defRPr>
              </a:lvl8pPr>
              <a:lvl9pPr marL="3703519" algn="l" defTabSz="925880" rtl="0" eaLnBrk="1" latinLnBrk="0" hangingPunct="1">
                <a:defRPr kumimoji="1" sz="1822" kern="1200">
                  <a:solidFill>
                    <a:schemeClr val="lt1"/>
                  </a:solidFill>
                  <a:latin typeface="+mn-lt"/>
                  <a:ea typeface="+mn-ea"/>
                  <a:cs typeface="+mn-cs"/>
                </a:defRPr>
              </a:lvl9pPr>
            </a:lstStyle>
            <a:p>
              <a:pPr algn="ctr"/>
              <a:endParaRPr lang="ja-JP" altLang="en-US">
                <a:solidFill>
                  <a:srgbClr val="FFFFFF"/>
                </a:solidFill>
              </a:endParaRPr>
            </a:p>
          </p:txBody>
        </p:sp>
        <p:sp>
          <p:nvSpPr>
            <p:cNvPr id="45" name="コンテンツ プレースホルダー 2"/>
            <p:cNvSpPr txBox="1">
              <a:spLocks/>
            </p:cNvSpPr>
            <p:nvPr/>
          </p:nvSpPr>
          <p:spPr>
            <a:xfrm>
              <a:off x="1461452" y="6988436"/>
              <a:ext cx="125593" cy="281733"/>
            </a:xfrm>
            <a:prstGeom prst="rect">
              <a:avLst/>
            </a:prstGeom>
          </p:spPr>
          <p:txBody>
            <a:bodyPr lIns="90000"/>
            <a:lstStyle>
              <a:defPPr>
                <a:defRPr lang="ja-JP"/>
              </a:defPPr>
              <a:lvl1pPr marL="0" algn="l" defTabSz="925880" rtl="0" eaLnBrk="1" latinLnBrk="0" hangingPunct="1">
                <a:defRPr kumimoji="1" sz="1822" kern="1200">
                  <a:solidFill>
                    <a:schemeClr val="tx1"/>
                  </a:solidFill>
                  <a:latin typeface="+mn-lt"/>
                  <a:ea typeface="+mn-ea"/>
                  <a:cs typeface="+mn-cs"/>
                </a:defRPr>
              </a:lvl1pPr>
              <a:lvl2pPr marL="462940" algn="l" defTabSz="925880" rtl="0" eaLnBrk="1" latinLnBrk="0" hangingPunct="1">
                <a:defRPr kumimoji="1" sz="1822" kern="1200">
                  <a:solidFill>
                    <a:schemeClr val="tx1"/>
                  </a:solidFill>
                  <a:latin typeface="+mn-lt"/>
                  <a:ea typeface="+mn-ea"/>
                  <a:cs typeface="+mn-cs"/>
                </a:defRPr>
              </a:lvl2pPr>
              <a:lvl3pPr marL="925880" algn="l" defTabSz="925880" rtl="0" eaLnBrk="1" latinLnBrk="0" hangingPunct="1">
                <a:defRPr kumimoji="1" sz="1822" kern="1200">
                  <a:solidFill>
                    <a:schemeClr val="tx1"/>
                  </a:solidFill>
                  <a:latin typeface="+mn-lt"/>
                  <a:ea typeface="+mn-ea"/>
                  <a:cs typeface="+mn-cs"/>
                </a:defRPr>
              </a:lvl3pPr>
              <a:lvl4pPr marL="1388820" algn="l" defTabSz="925880" rtl="0" eaLnBrk="1" latinLnBrk="0" hangingPunct="1">
                <a:defRPr kumimoji="1" sz="1822" kern="1200">
                  <a:solidFill>
                    <a:schemeClr val="tx1"/>
                  </a:solidFill>
                  <a:latin typeface="+mn-lt"/>
                  <a:ea typeface="+mn-ea"/>
                  <a:cs typeface="+mn-cs"/>
                </a:defRPr>
              </a:lvl4pPr>
              <a:lvl5pPr marL="1851759" algn="l" defTabSz="925880" rtl="0" eaLnBrk="1" latinLnBrk="0" hangingPunct="1">
                <a:defRPr kumimoji="1" sz="1822" kern="1200">
                  <a:solidFill>
                    <a:schemeClr val="tx1"/>
                  </a:solidFill>
                  <a:latin typeface="+mn-lt"/>
                  <a:ea typeface="+mn-ea"/>
                  <a:cs typeface="+mn-cs"/>
                </a:defRPr>
              </a:lvl5pPr>
              <a:lvl6pPr marL="2314699" algn="l" defTabSz="925880" rtl="0" eaLnBrk="1" latinLnBrk="0" hangingPunct="1">
                <a:defRPr kumimoji="1" sz="1822" kern="1200">
                  <a:solidFill>
                    <a:schemeClr val="tx1"/>
                  </a:solidFill>
                  <a:latin typeface="+mn-lt"/>
                  <a:ea typeface="+mn-ea"/>
                  <a:cs typeface="+mn-cs"/>
                </a:defRPr>
              </a:lvl6pPr>
              <a:lvl7pPr marL="2777640" algn="l" defTabSz="925880" rtl="0" eaLnBrk="1" latinLnBrk="0" hangingPunct="1">
                <a:defRPr kumimoji="1" sz="1822" kern="1200">
                  <a:solidFill>
                    <a:schemeClr val="tx1"/>
                  </a:solidFill>
                  <a:latin typeface="+mn-lt"/>
                  <a:ea typeface="+mn-ea"/>
                  <a:cs typeface="+mn-cs"/>
                </a:defRPr>
              </a:lvl7pPr>
              <a:lvl8pPr marL="3240579" algn="l" defTabSz="925880" rtl="0" eaLnBrk="1" latinLnBrk="0" hangingPunct="1">
                <a:defRPr kumimoji="1" sz="1822" kern="1200">
                  <a:solidFill>
                    <a:schemeClr val="tx1"/>
                  </a:solidFill>
                  <a:latin typeface="+mn-lt"/>
                  <a:ea typeface="+mn-ea"/>
                  <a:cs typeface="+mn-cs"/>
                </a:defRPr>
              </a:lvl8pPr>
              <a:lvl9pPr marL="3703519" algn="l" defTabSz="925880" rtl="0" eaLnBrk="1" latinLnBrk="0" hangingPunct="1">
                <a:defRPr kumimoji="1" sz="1822" kern="1200">
                  <a:solidFill>
                    <a:schemeClr val="tx1"/>
                  </a:solidFill>
                  <a:latin typeface="+mn-lt"/>
                  <a:ea typeface="+mn-ea"/>
                  <a:cs typeface="+mn-cs"/>
                </a:defRPr>
              </a:lvl9pPr>
            </a:lstStyle>
            <a:p>
              <a:pPr algn="ctr"/>
              <a:r>
                <a:rPr lang="en-US" altLang="ja-JP" sz="1400" dirty="0">
                  <a:solidFill>
                    <a:schemeClr val="bg1"/>
                  </a:solidFill>
                </a:rPr>
                <a:t>Ⅱ</a:t>
              </a:r>
              <a:endParaRPr lang="ja-JP" altLang="en-US" sz="1400" dirty="0">
                <a:solidFill>
                  <a:schemeClr val="bg1"/>
                </a:solidFill>
              </a:endParaRPr>
            </a:p>
          </p:txBody>
        </p:sp>
      </p:grpSp>
      <p:sp>
        <p:nvSpPr>
          <p:cNvPr id="46" name="正方形/長方形 45"/>
          <p:cNvSpPr/>
          <p:nvPr/>
        </p:nvSpPr>
        <p:spPr>
          <a:xfrm>
            <a:off x="493632" y="7507667"/>
            <a:ext cx="3308347" cy="498654"/>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ja-JP"/>
            </a:defPPr>
            <a:lvl1pPr marL="0" algn="l" defTabSz="925880" rtl="0" eaLnBrk="1" latinLnBrk="0" hangingPunct="1">
              <a:defRPr kumimoji="1" sz="1822" kern="1200">
                <a:solidFill>
                  <a:schemeClr val="lt1"/>
                </a:solidFill>
                <a:latin typeface="+mn-lt"/>
                <a:ea typeface="+mn-ea"/>
                <a:cs typeface="+mn-cs"/>
              </a:defRPr>
            </a:lvl1pPr>
            <a:lvl2pPr marL="462940" algn="l" defTabSz="925880" rtl="0" eaLnBrk="1" latinLnBrk="0" hangingPunct="1">
              <a:defRPr kumimoji="1" sz="1822" kern="1200">
                <a:solidFill>
                  <a:schemeClr val="lt1"/>
                </a:solidFill>
                <a:latin typeface="+mn-lt"/>
                <a:ea typeface="+mn-ea"/>
                <a:cs typeface="+mn-cs"/>
              </a:defRPr>
            </a:lvl2pPr>
            <a:lvl3pPr marL="925880" algn="l" defTabSz="925880" rtl="0" eaLnBrk="1" latinLnBrk="0" hangingPunct="1">
              <a:defRPr kumimoji="1" sz="1822" kern="1200">
                <a:solidFill>
                  <a:schemeClr val="lt1"/>
                </a:solidFill>
                <a:latin typeface="+mn-lt"/>
                <a:ea typeface="+mn-ea"/>
                <a:cs typeface="+mn-cs"/>
              </a:defRPr>
            </a:lvl3pPr>
            <a:lvl4pPr marL="1388820" algn="l" defTabSz="925880" rtl="0" eaLnBrk="1" latinLnBrk="0" hangingPunct="1">
              <a:defRPr kumimoji="1" sz="1822" kern="1200">
                <a:solidFill>
                  <a:schemeClr val="lt1"/>
                </a:solidFill>
                <a:latin typeface="+mn-lt"/>
                <a:ea typeface="+mn-ea"/>
                <a:cs typeface="+mn-cs"/>
              </a:defRPr>
            </a:lvl4pPr>
            <a:lvl5pPr marL="1851759" algn="l" defTabSz="925880" rtl="0" eaLnBrk="1" latinLnBrk="0" hangingPunct="1">
              <a:defRPr kumimoji="1" sz="1822" kern="1200">
                <a:solidFill>
                  <a:schemeClr val="lt1"/>
                </a:solidFill>
                <a:latin typeface="+mn-lt"/>
                <a:ea typeface="+mn-ea"/>
                <a:cs typeface="+mn-cs"/>
              </a:defRPr>
            </a:lvl5pPr>
            <a:lvl6pPr marL="2314699" algn="l" defTabSz="925880" rtl="0" eaLnBrk="1" latinLnBrk="0" hangingPunct="1">
              <a:defRPr kumimoji="1" sz="1822" kern="1200">
                <a:solidFill>
                  <a:schemeClr val="lt1"/>
                </a:solidFill>
                <a:latin typeface="+mn-lt"/>
                <a:ea typeface="+mn-ea"/>
                <a:cs typeface="+mn-cs"/>
              </a:defRPr>
            </a:lvl6pPr>
            <a:lvl7pPr marL="2777640" algn="l" defTabSz="925880" rtl="0" eaLnBrk="1" latinLnBrk="0" hangingPunct="1">
              <a:defRPr kumimoji="1" sz="1822" kern="1200">
                <a:solidFill>
                  <a:schemeClr val="lt1"/>
                </a:solidFill>
                <a:latin typeface="+mn-lt"/>
                <a:ea typeface="+mn-ea"/>
                <a:cs typeface="+mn-cs"/>
              </a:defRPr>
            </a:lvl7pPr>
            <a:lvl8pPr marL="3240579" algn="l" defTabSz="925880" rtl="0" eaLnBrk="1" latinLnBrk="0" hangingPunct="1">
              <a:defRPr kumimoji="1" sz="1822" kern="1200">
                <a:solidFill>
                  <a:schemeClr val="lt1"/>
                </a:solidFill>
                <a:latin typeface="+mn-lt"/>
                <a:ea typeface="+mn-ea"/>
                <a:cs typeface="+mn-cs"/>
              </a:defRPr>
            </a:lvl8pPr>
            <a:lvl9pPr marL="3703519" algn="l" defTabSz="925880" rtl="0" eaLnBrk="1" latinLnBrk="0" hangingPunct="1">
              <a:defRPr kumimoji="1" sz="1822" kern="1200">
                <a:solidFill>
                  <a:schemeClr val="lt1"/>
                </a:solidFill>
                <a:latin typeface="+mn-lt"/>
                <a:ea typeface="+mn-ea"/>
                <a:cs typeface="+mn-cs"/>
              </a:defRPr>
            </a:lvl9pPr>
          </a:lstStyle>
          <a:p>
            <a:pPr algn="ctr"/>
            <a:endParaRPr kumimoji="1" lang="ja-JP" altLang="en-US"/>
          </a:p>
        </p:txBody>
      </p:sp>
      <p:grpSp>
        <p:nvGrpSpPr>
          <p:cNvPr id="47" name="グループ化 46"/>
          <p:cNvGrpSpPr/>
          <p:nvPr/>
        </p:nvGrpSpPr>
        <p:grpSpPr>
          <a:xfrm>
            <a:off x="258723" y="7396289"/>
            <a:ext cx="198178" cy="281733"/>
            <a:chOff x="1417887" y="6988436"/>
            <a:chExt cx="198178" cy="281733"/>
          </a:xfrm>
        </p:grpSpPr>
        <p:sp>
          <p:nvSpPr>
            <p:cNvPr id="51" name="円/楕円 66"/>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ja-JP"/>
              </a:defPPr>
              <a:lvl1pPr marL="0" algn="l" defTabSz="925880" rtl="0" eaLnBrk="1" latinLnBrk="0" hangingPunct="1">
                <a:defRPr kumimoji="1" sz="1822" kern="1200">
                  <a:solidFill>
                    <a:schemeClr val="lt1"/>
                  </a:solidFill>
                  <a:latin typeface="+mn-lt"/>
                  <a:ea typeface="+mn-ea"/>
                  <a:cs typeface="+mn-cs"/>
                </a:defRPr>
              </a:lvl1pPr>
              <a:lvl2pPr marL="462940" algn="l" defTabSz="925880" rtl="0" eaLnBrk="1" latinLnBrk="0" hangingPunct="1">
                <a:defRPr kumimoji="1" sz="1822" kern="1200">
                  <a:solidFill>
                    <a:schemeClr val="lt1"/>
                  </a:solidFill>
                  <a:latin typeface="+mn-lt"/>
                  <a:ea typeface="+mn-ea"/>
                  <a:cs typeface="+mn-cs"/>
                </a:defRPr>
              </a:lvl2pPr>
              <a:lvl3pPr marL="925880" algn="l" defTabSz="925880" rtl="0" eaLnBrk="1" latinLnBrk="0" hangingPunct="1">
                <a:defRPr kumimoji="1" sz="1822" kern="1200">
                  <a:solidFill>
                    <a:schemeClr val="lt1"/>
                  </a:solidFill>
                  <a:latin typeface="+mn-lt"/>
                  <a:ea typeface="+mn-ea"/>
                  <a:cs typeface="+mn-cs"/>
                </a:defRPr>
              </a:lvl3pPr>
              <a:lvl4pPr marL="1388820" algn="l" defTabSz="925880" rtl="0" eaLnBrk="1" latinLnBrk="0" hangingPunct="1">
                <a:defRPr kumimoji="1" sz="1822" kern="1200">
                  <a:solidFill>
                    <a:schemeClr val="lt1"/>
                  </a:solidFill>
                  <a:latin typeface="+mn-lt"/>
                  <a:ea typeface="+mn-ea"/>
                  <a:cs typeface="+mn-cs"/>
                </a:defRPr>
              </a:lvl4pPr>
              <a:lvl5pPr marL="1851759" algn="l" defTabSz="925880" rtl="0" eaLnBrk="1" latinLnBrk="0" hangingPunct="1">
                <a:defRPr kumimoji="1" sz="1822" kern="1200">
                  <a:solidFill>
                    <a:schemeClr val="lt1"/>
                  </a:solidFill>
                  <a:latin typeface="+mn-lt"/>
                  <a:ea typeface="+mn-ea"/>
                  <a:cs typeface="+mn-cs"/>
                </a:defRPr>
              </a:lvl5pPr>
              <a:lvl6pPr marL="2314699" algn="l" defTabSz="925880" rtl="0" eaLnBrk="1" latinLnBrk="0" hangingPunct="1">
                <a:defRPr kumimoji="1" sz="1822" kern="1200">
                  <a:solidFill>
                    <a:schemeClr val="lt1"/>
                  </a:solidFill>
                  <a:latin typeface="+mn-lt"/>
                  <a:ea typeface="+mn-ea"/>
                  <a:cs typeface="+mn-cs"/>
                </a:defRPr>
              </a:lvl6pPr>
              <a:lvl7pPr marL="2777640" algn="l" defTabSz="925880" rtl="0" eaLnBrk="1" latinLnBrk="0" hangingPunct="1">
                <a:defRPr kumimoji="1" sz="1822" kern="1200">
                  <a:solidFill>
                    <a:schemeClr val="lt1"/>
                  </a:solidFill>
                  <a:latin typeface="+mn-lt"/>
                  <a:ea typeface="+mn-ea"/>
                  <a:cs typeface="+mn-cs"/>
                </a:defRPr>
              </a:lvl7pPr>
              <a:lvl8pPr marL="3240579" algn="l" defTabSz="925880" rtl="0" eaLnBrk="1" latinLnBrk="0" hangingPunct="1">
                <a:defRPr kumimoji="1" sz="1822" kern="1200">
                  <a:solidFill>
                    <a:schemeClr val="lt1"/>
                  </a:solidFill>
                  <a:latin typeface="+mn-lt"/>
                  <a:ea typeface="+mn-ea"/>
                  <a:cs typeface="+mn-cs"/>
                </a:defRPr>
              </a:lvl8pPr>
              <a:lvl9pPr marL="3703519" algn="l" defTabSz="925880" rtl="0" eaLnBrk="1" latinLnBrk="0" hangingPunct="1">
                <a:defRPr kumimoji="1" sz="1822" kern="1200">
                  <a:solidFill>
                    <a:schemeClr val="lt1"/>
                  </a:solidFill>
                  <a:latin typeface="+mn-lt"/>
                  <a:ea typeface="+mn-ea"/>
                  <a:cs typeface="+mn-cs"/>
                </a:defRPr>
              </a:lvl9pPr>
            </a:lstStyle>
            <a:p>
              <a:pPr algn="ctr"/>
              <a:endParaRPr lang="ja-JP" altLang="en-US">
                <a:solidFill>
                  <a:srgbClr val="FFFFFF"/>
                </a:solidFill>
              </a:endParaRPr>
            </a:p>
          </p:txBody>
        </p:sp>
        <p:sp>
          <p:nvSpPr>
            <p:cNvPr id="52" name="コンテンツ プレースホルダー 2"/>
            <p:cNvSpPr txBox="1">
              <a:spLocks/>
            </p:cNvSpPr>
            <p:nvPr/>
          </p:nvSpPr>
          <p:spPr>
            <a:xfrm>
              <a:off x="1461452" y="6988436"/>
              <a:ext cx="125593" cy="281733"/>
            </a:xfrm>
            <a:prstGeom prst="rect">
              <a:avLst/>
            </a:prstGeom>
          </p:spPr>
          <p:txBody>
            <a:bodyPr lIns="90000"/>
            <a:lstStyle>
              <a:defPPr>
                <a:defRPr lang="ja-JP"/>
              </a:defPPr>
              <a:lvl1pPr marL="0" algn="l" defTabSz="925880" rtl="0" eaLnBrk="1" latinLnBrk="0" hangingPunct="1">
                <a:defRPr kumimoji="1" sz="1822" kern="1200">
                  <a:solidFill>
                    <a:schemeClr val="tx1"/>
                  </a:solidFill>
                  <a:latin typeface="+mn-lt"/>
                  <a:ea typeface="+mn-ea"/>
                  <a:cs typeface="+mn-cs"/>
                </a:defRPr>
              </a:lvl1pPr>
              <a:lvl2pPr marL="462940" algn="l" defTabSz="925880" rtl="0" eaLnBrk="1" latinLnBrk="0" hangingPunct="1">
                <a:defRPr kumimoji="1" sz="1822" kern="1200">
                  <a:solidFill>
                    <a:schemeClr val="tx1"/>
                  </a:solidFill>
                  <a:latin typeface="+mn-lt"/>
                  <a:ea typeface="+mn-ea"/>
                  <a:cs typeface="+mn-cs"/>
                </a:defRPr>
              </a:lvl2pPr>
              <a:lvl3pPr marL="925880" algn="l" defTabSz="925880" rtl="0" eaLnBrk="1" latinLnBrk="0" hangingPunct="1">
                <a:defRPr kumimoji="1" sz="1822" kern="1200">
                  <a:solidFill>
                    <a:schemeClr val="tx1"/>
                  </a:solidFill>
                  <a:latin typeface="+mn-lt"/>
                  <a:ea typeface="+mn-ea"/>
                  <a:cs typeface="+mn-cs"/>
                </a:defRPr>
              </a:lvl3pPr>
              <a:lvl4pPr marL="1388820" algn="l" defTabSz="925880" rtl="0" eaLnBrk="1" latinLnBrk="0" hangingPunct="1">
                <a:defRPr kumimoji="1" sz="1822" kern="1200">
                  <a:solidFill>
                    <a:schemeClr val="tx1"/>
                  </a:solidFill>
                  <a:latin typeface="+mn-lt"/>
                  <a:ea typeface="+mn-ea"/>
                  <a:cs typeface="+mn-cs"/>
                </a:defRPr>
              </a:lvl4pPr>
              <a:lvl5pPr marL="1851759" algn="l" defTabSz="925880" rtl="0" eaLnBrk="1" latinLnBrk="0" hangingPunct="1">
                <a:defRPr kumimoji="1" sz="1822" kern="1200">
                  <a:solidFill>
                    <a:schemeClr val="tx1"/>
                  </a:solidFill>
                  <a:latin typeface="+mn-lt"/>
                  <a:ea typeface="+mn-ea"/>
                  <a:cs typeface="+mn-cs"/>
                </a:defRPr>
              </a:lvl5pPr>
              <a:lvl6pPr marL="2314699" algn="l" defTabSz="925880" rtl="0" eaLnBrk="1" latinLnBrk="0" hangingPunct="1">
                <a:defRPr kumimoji="1" sz="1822" kern="1200">
                  <a:solidFill>
                    <a:schemeClr val="tx1"/>
                  </a:solidFill>
                  <a:latin typeface="+mn-lt"/>
                  <a:ea typeface="+mn-ea"/>
                  <a:cs typeface="+mn-cs"/>
                </a:defRPr>
              </a:lvl6pPr>
              <a:lvl7pPr marL="2777640" algn="l" defTabSz="925880" rtl="0" eaLnBrk="1" latinLnBrk="0" hangingPunct="1">
                <a:defRPr kumimoji="1" sz="1822" kern="1200">
                  <a:solidFill>
                    <a:schemeClr val="tx1"/>
                  </a:solidFill>
                  <a:latin typeface="+mn-lt"/>
                  <a:ea typeface="+mn-ea"/>
                  <a:cs typeface="+mn-cs"/>
                </a:defRPr>
              </a:lvl7pPr>
              <a:lvl8pPr marL="3240579" algn="l" defTabSz="925880" rtl="0" eaLnBrk="1" latinLnBrk="0" hangingPunct="1">
                <a:defRPr kumimoji="1" sz="1822" kern="1200">
                  <a:solidFill>
                    <a:schemeClr val="tx1"/>
                  </a:solidFill>
                  <a:latin typeface="+mn-lt"/>
                  <a:ea typeface="+mn-ea"/>
                  <a:cs typeface="+mn-cs"/>
                </a:defRPr>
              </a:lvl8pPr>
              <a:lvl9pPr marL="3703519" algn="l" defTabSz="925880" rtl="0" eaLnBrk="1" latinLnBrk="0" hangingPunct="1">
                <a:defRPr kumimoji="1" sz="1822"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sp>
        <p:nvSpPr>
          <p:cNvPr id="55" name="テキスト ボックス 54"/>
          <p:cNvSpPr txBox="1"/>
          <p:nvPr/>
        </p:nvSpPr>
        <p:spPr>
          <a:xfrm>
            <a:off x="5767394" y="3671251"/>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18</a:t>
            </a:r>
            <a:r>
              <a:rPr lang="ja-JP" altLang="en-US" sz="1200" dirty="0">
                <a:solidFill>
                  <a:srgbClr val="000000"/>
                </a:solidFill>
              </a:rPr>
              <a:t>ページへ</a:t>
            </a:r>
            <a:endParaRPr kumimoji="1" lang="ja-JP" altLang="en-US" sz="1200" dirty="0">
              <a:solidFill>
                <a:srgbClr val="000000"/>
              </a:solidFill>
            </a:endParaRPr>
          </a:p>
        </p:txBody>
      </p:sp>
      <p:sp>
        <p:nvSpPr>
          <p:cNvPr id="54" name="正方形/長方形 53"/>
          <p:cNvSpPr/>
          <p:nvPr/>
        </p:nvSpPr>
        <p:spPr>
          <a:xfrm>
            <a:off x="4593950" y="4209701"/>
            <a:ext cx="2124000" cy="2459796"/>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horz" wrap="square" lIns="91440" tIns="45720" rIns="72000" bIns="45720" numCol="1" spcCol="0" rtlCol="0" fromWordArt="0" anchor="t" anchorCtr="0" forceAA="0" compatLnSpc="1">
            <a:prstTxWarp prst="textNoShape">
              <a:avLst/>
            </a:prstTxWarp>
            <a:noAutofit/>
          </a:bodyPr>
          <a:lstStyle>
            <a:defPPr>
              <a:defRPr lang="ja-JP"/>
            </a:defPPr>
            <a:lvl1pPr marL="0" algn="l" defTabSz="925880" rtl="0" eaLnBrk="1" latinLnBrk="0" hangingPunct="1">
              <a:defRPr kumimoji="1" sz="1822" kern="1200">
                <a:solidFill>
                  <a:schemeClr val="dk1"/>
                </a:solidFill>
                <a:latin typeface="+mn-lt"/>
                <a:ea typeface="+mn-ea"/>
                <a:cs typeface="+mn-cs"/>
              </a:defRPr>
            </a:lvl1pPr>
            <a:lvl2pPr marL="462940" algn="l" defTabSz="925880" rtl="0" eaLnBrk="1" latinLnBrk="0" hangingPunct="1">
              <a:defRPr kumimoji="1" sz="1822" kern="1200">
                <a:solidFill>
                  <a:schemeClr val="dk1"/>
                </a:solidFill>
                <a:latin typeface="+mn-lt"/>
                <a:ea typeface="+mn-ea"/>
                <a:cs typeface="+mn-cs"/>
              </a:defRPr>
            </a:lvl2pPr>
            <a:lvl3pPr marL="925880" algn="l" defTabSz="925880" rtl="0" eaLnBrk="1" latinLnBrk="0" hangingPunct="1">
              <a:defRPr kumimoji="1" sz="1822" kern="1200">
                <a:solidFill>
                  <a:schemeClr val="dk1"/>
                </a:solidFill>
                <a:latin typeface="+mn-lt"/>
                <a:ea typeface="+mn-ea"/>
                <a:cs typeface="+mn-cs"/>
              </a:defRPr>
            </a:lvl3pPr>
            <a:lvl4pPr marL="1388820" algn="l" defTabSz="925880" rtl="0" eaLnBrk="1" latinLnBrk="0" hangingPunct="1">
              <a:defRPr kumimoji="1" sz="1822" kern="1200">
                <a:solidFill>
                  <a:schemeClr val="dk1"/>
                </a:solidFill>
                <a:latin typeface="+mn-lt"/>
                <a:ea typeface="+mn-ea"/>
                <a:cs typeface="+mn-cs"/>
              </a:defRPr>
            </a:lvl4pPr>
            <a:lvl5pPr marL="1851759" algn="l" defTabSz="925880" rtl="0" eaLnBrk="1" latinLnBrk="0" hangingPunct="1">
              <a:defRPr kumimoji="1" sz="1822" kern="1200">
                <a:solidFill>
                  <a:schemeClr val="dk1"/>
                </a:solidFill>
                <a:latin typeface="+mn-lt"/>
                <a:ea typeface="+mn-ea"/>
                <a:cs typeface="+mn-cs"/>
              </a:defRPr>
            </a:lvl5pPr>
            <a:lvl6pPr marL="2314699" algn="l" defTabSz="925880" rtl="0" eaLnBrk="1" latinLnBrk="0" hangingPunct="1">
              <a:defRPr kumimoji="1" sz="1822" kern="1200">
                <a:solidFill>
                  <a:schemeClr val="dk1"/>
                </a:solidFill>
                <a:latin typeface="+mn-lt"/>
                <a:ea typeface="+mn-ea"/>
                <a:cs typeface="+mn-cs"/>
              </a:defRPr>
            </a:lvl6pPr>
            <a:lvl7pPr marL="2777640" algn="l" defTabSz="925880" rtl="0" eaLnBrk="1" latinLnBrk="0" hangingPunct="1">
              <a:defRPr kumimoji="1" sz="1822" kern="1200">
                <a:solidFill>
                  <a:schemeClr val="dk1"/>
                </a:solidFill>
                <a:latin typeface="+mn-lt"/>
                <a:ea typeface="+mn-ea"/>
                <a:cs typeface="+mn-cs"/>
              </a:defRPr>
            </a:lvl7pPr>
            <a:lvl8pPr marL="3240579" algn="l" defTabSz="925880" rtl="0" eaLnBrk="1" latinLnBrk="0" hangingPunct="1">
              <a:defRPr kumimoji="1" sz="1822" kern="1200">
                <a:solidFill>
                  <a:schemeClr val="dk1"/>
                </a:solidFill>
                <a:latin typeface="+mn-lt"/>
                <a:ea typeface="+mn-ea"/>
                <a:cs typeface="+mn-cs"/>
              </a:defRPr>
            </a:lvl8pPr>
            <a:lvl9pPr marL="3703519" algn="l" defTabSz="925880" rtl="0" eaLnBrk="1" latinLnBrk="0" hangingPunct="1">
              <a:defRPr kumimoji="1" sz="1822" kern="1200">
                <a:solidFill>
                  <a:schemeClr val="dk1"/>
                </a:solidFill>
                <a:latin typeface="+mn-lt"/>
                <a:ea typeface="+mn-ea"/>
                <a:cs typeface="+mn-cs"/>
              </a:defRPr>
            </a:lvl9pPr>
          </a:lstStyle>
          <a:p>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メールアドレスについての確認事項は、メールアドレスを入力した場合のみ表示されます。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前の画面の入力内容を修正する場合、「収入状況届出</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収入状況取得</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に戻る」ボタンをクリックします。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角丸四角形 55"/>
          <p:cNvSpPr/>
          <p:nvPr/>
        </p:nvSpPr>
        <p:spPr>
          <a:xfrm>
            <a:off x="4743305" y="4081856"/>
            <a:ext cx="700406" cy="255689"/>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ja-JP"/>
            </a:defPPr>
            <a:lvl1pPr marL="0" algn="l" defTabSz="925880" rtl="0" eaLnBrk="1" latinLnBrk="0" hangingPunct="1">
              <a:defRPr kumimoji="1" sz="1822" kern="1200">
                <a:solidFill>
                  <a:schemeClr val="lt1"/>
                </a:solidFill>
                <a:latin typeface="+mn-lt"/>
                <a:ea typeface="+mn-ea"/>
                <a:cs typeface="+mn-cs"/>
              </a:defRPr>
            </a:lvl1pPr>
            <a:lvl2pPr marL="462940" algn="l" defTabSz="925880" rtl="0" eaLnBrk="1" latinLnBrk="0" hangingPunct="1">
              <a:defRPr kumimoji="1" sz="1822" kern="1200">
                <a:solidFill>
                  <a:schemeClr val="lt1"/>
                </a:solidFill>
                <a:latin typeface="+mn-lt"/>
                <a:ea typeface="+mn-ea"/>
                <a:cs typeface="+mn-cs"/>
              </a:defRPr>
            </a:lvl2pPr>
            <a:lvl3pPr marL="925880" algn="l" defTabSz="925880" rtl="0" eaLnBrk="1" latinLnBrk="0" hangingPunct="1">
              <a:defRPr kumimoji="1" sz="1822" kern="1200">
                <a:solidFill>
                  <a:schemeClr val="lt1"/>
                </a:solidFill>
                <a:latin typeface="+mn-lt"/>
                <a:ea typeface="+mn-ea"/>
                <a:cs typeface="+mn-cs"/>
              </a:defRPr>
            </a:lvl3pPr>
            <a:lvl4pPr marL="1388820" algn="l" defTabSz="925880" rtl="0" eaLnBrk="1" latinLnBrk="0" hangingPunct="1">
              <a:defRPr kumimoji="1" sz="1822" kern="1200">
                <a:solidFill>
                  <a:schemeClr val="lt1"/>
                </a:solidFill>
                <a:latin typeface="+mn-lt"/>
                <a:ea typeface="+mn-ea"/>
                <a:cs typeface="+mn-cs"/>
              </a:defRPr>
            </a:lvl4pPr>
            <a:lvl5pPr marL="1851759" algn="l" defTabSz="925880" rtl="0" eaLnBrk="1" latinLnBrk="0" hangingPunct="1">
              <a:defRPr kumimoji="1" sz="1822" kern="1200">
                <a:solidFill>
                  <a:schemeClr val="lt1"/>
                </a:solidFill>
                <a:latin typeface="+mn-lt"/>
                <a:ea typeface="+mn-ea"/>
                <a:cs typeface="+mn-cs"/>
              </a:defRPr>
            </a:lvl5pPr>
            <a:lvl6pPr marL="2314699" algn="l" defTabSz="925880" rtl="0" eaLnBrk="1" latinLnBrk="0" hangingPunct="1">
              <a:defRPr kumimoji="1" sz="1822" kern="1200">
                <a:solidFill>
                  <a:schemeClr val="lt1"/>
                </a:solidFill>
                <a:latin typeface="+mn-lt"/>
                <a:ea typeface="+mn-ea"/>
                <a:cs typeface="+mn-cs"/>
              </a:defRPr>
            </a:lvl6pPr>
            <a:lvl7pPr marL="2777640" algn="l" defTabSz="925880" rtl="0" eaLnBrk="1" latinLnBrk="0" hangingPunct="1">
              <a:defRPr kumimoji="1" sz="1822" kern="1200">
                <a:solidFill>
                  <a:schemeClr val="lt1"/>
                </a:solidFill>
                <a:latin typeface="+mn-lt"/>
                <a:ea typeface="+mn-ea"/>
                <a:cs typeface="+mn-cs"/>
              </a:defRPr>
            </a:lvl7pPr>
            <a:lvl8pPr marL="3240579" algn="l" defTabSz="925880" rtl="0" eaLnBrk="1" latinLnBrk="0" hangingPunct="1">
              <a:defRPr kumimoji="1" sz="1822" kern="1200">
                <a:solidFill>
                  <a:schemeClr val="lt1"/>
                </a:solidFill>
                <a:latin typeface="+mn-lt"/>
                <a:ea typeface="+mn-ea"/>
                <a:cs typeface="+mn-cs"/>
              </a:defRPr>
            </a:lvl8pPr>
            <a:lvl9pPr marL="3703519" algn="l" defTabSz="925880" rtl="0" eaLnBrk="1" latinLnBrk="0" hangingPunct="1">
              <a:defRPr kumimoji="1" sz="1822" kern="1200">
                <a:solidFill>
                  <a:schemeClr val="lt1"/>
                </a:solidFill>
                <a:latin typeface="+mn-lt"/>
                <a:ea typeface="+mn-ea"/>
                <a:cs typeface="+mn-cs"/>
              </a:defRPr>
            </a:lvl9p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57" name="グループ化 56"/>
          <p:cNvGrpSpPr/>
          <p:nvPr/>
        </p:nvGrpSpPr>
        <p:grpSpPr>
          <a:xfrm>
            <a:off x="4651533" y="4426935"/>
            <a:ext cx="198178" cy="281733"/>
            <a:chOff x="1417887" y="6988436"/>
            <a:chExt cx="198178" cy="281733"/>
          </a:xfrm>
        </p:grpSpPr>
        <p:sp>
          <p:nvSpPr>
            <p:cNvPr id="58" name="円/楕円 81"/>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ja-JP"/>
              </a:defPPr>
              <a:lvl1pPr marL="0" algn="l" defTabSz="925880" rtl="0" eaLnBrk="1" latinLnBrk="0" hangingPunct="1">
                <a:defRPr kumimoji="1" sz="1822" kern="1200">
                  <a:solidFill>
                    <a:schemeClr val="lt1"/>
                  </a:solidFill>
                  <a:latin typeface="+mn-lt"/>
                  <a:ea typeface="+mn-ea"/>
                  <a:cs typeface="+mn-cs"/>
                </a:defRPr>
              </a:lvl1pPr>
              <a:lvl2pPr marL="462940" algn="l" defTabSz="925880" rtl="0" eaLnBrk="1" latinLnBrk="0" hangingPunct="1">
                <a:defRPr kumimoji="1" sz="1822" kern="1200">
                  <a:solidFill>
                    <a:schemeClr val="lt1"/>
                  </a:solidFill>
                  <a:latin typeface="+mn-lt"/>
                  <a:ea typeface="+mn-ea"/>
                  <a:cs typeface="+mn-cs"/>
                </a:defRPr>
              </a:lvl2pPr>
              <a:lvl3pPr marL="925880" algn="l" defTabSz="925880" rtl="0" eaLnBrk="1" latinLnBrk="0" hangingPunct="1">
                <a:defRPr kumimoji="1" sz="1822" kern="1200">
                  <a:solidFill>
                    <a:schemeClr val="lt1"/>
                  </a:solidFill>
                  <a:latin typeface="+mn-lt"/>
                  <a:ea typeface="+mn-ea"/>
                  <a:cs typeface="+mn-cs"/>
                </a:defRPr>
              </a:lvl3pPr>
              <a:lvl4pPr marL="1388820" algn="l" defTabSz="925880" rtl="0" eaLnBrk="1" latinLnBrk="0" hangingPunct="1">
                <a:defRPr kumimoji="1" sz="1822" kern="1200">
                  <a:solidFill>
                    <a:schemeClr val="lt1"/>
                  </a:solidFill>
                  <a:latin typeface="+mn-lt"/>
                  <a:ea typeface="+mn-ea"/>
                  <a:cs typeface="+mn-cs"/>
                </a:defRPr>
              </a:lvl4pPr>
              <a:lvl5pPr marL="1851759" algn="l" defTabSz="925880" rtl="0" eaLnBrk="1" latinLnBrk="0" hangingPunct="1">
                <a:defRPr kumimoji="1" sz="1822" kern="1200">
                  <a:solidFill>
                    <a:schemeClr val="lt1"/>
                  </a:solidFill>
                  <a:latin typeface="+mn-lt"/>
                  <a:ea typeface="+mn-ea"/>
                  <a:cs typeface="+mn-cs"/>
                </a:defRPr>
              </a:lvl5pPr>
              <a:lvl6pPr marL="2314699" algn="l" defTabSz="925880" rtl="0" eaLnBrk="1" latinLnBrk="0" hangingPunct="1">
                <a:defRPr kumimoji="1" sz="1822" kern="1200">
                  <a:solidFill>
                    <a:schemeClr val="lt1"/>
                  </a:solidFill>
                  <a:latin typeface="+mn-lt"/>
                  <a:ea typeface="+mn-ea"/>
                  <a:cs typeface="+mn-cs"/>
                </a:defRPr>
              </a:lvl6pPr>
              <a:lvl7pPr marL="2777640" algn="l" defTabSz="925880" rtl="0" eaLnBrk="1" latinLnBrk="0" hangingPunct="1">
                <a:defRPr kumimoji="1" sz="1822" kern="1200">
                  <a:solidFill>
                    <a:schemeClr val="lt1"/>
                  </a:solidFill>
                  <a:latin typeface="+mn-lt"/>
                  <a:ea typeface="+mn-ea"/>
                  <a:cs typeface="+mn-cs"/>
                </a:defRPr>
              </a:lvl7pPr>
              <a:lvl8pPr marL="3240579" algn="l" defTabSz="925880" rtl="0" eaLnBrk="1" latinLnBrk="0" hangingPunct="1">
                <a:defRPr kumimoji="1" sz="1822" kern="1200">
                  <a:solidFill>
                    <a:schemeClr val="lt1"/>
                  </a:solidFill>
                  <a:latin typeface="+mn-lt"/>
                  <a:ea typeface="+mn-ea"/>
                  <a:cs typeface="+mn-cs"/>
                </a:defRPr>
              </a:lvl8pPr>
              <a:lvl9pPr marL="3703519" algn="l" defTabSz="925880" rtl="0" eaLnBrk="1" latinLnBrk="0" hangingPunct="1">
                <a:defRPr kumimoji="1" sz="1822" kern="1200">
                  <a:solidFill>
                    <a:schemeClr val="lt1"/>
                  </a:solidFill>
                  <a:latin typeface="+mn-lt"/>
                  <a:ea typeface="+mn-ea"/>
                  <a:cs typeface="+mn-cs"/>
                </a:defRPr>
              </a:lvl9pPr>
            </a:lstStyle>
            <a:p>
              <a:pPr algn="ctr"/>
              <a:endParaRPr lang="ja-JP" altLang="en-US">
                <a:solidFill>
                  <a:srgbClr val="FFFFFF"/>
                </a:solidFill>
              </a:endParaRPr>
            </a:p>
          </p:txBody>
        </p:sp>
        <p:sp>
          <p:nvSpPr>
            <p:cNvPr id="59" name="コンテンツ プレースホルダー 2"/>
            <p:cNvSpPr txBox="1">
              <a:spLocks/>
            </p:cNvSpPr>
            <p:nvPr/>
          </p:nvSpPr>
          <p:spPr>
            <a:xfrm>
              <a:off x="1461452" y="6988436"/>
              <a:ext cx="125593" cy="281733"/>
            </a:xfrm>
            <a:prstGeom prst="rect">
              <a:avLst/>
            </a:prstGeom>
          </p:spPr>
          <p:txBody>
            <a:bodyPr lIns="90000"/>
            <a:lstStyle>
              <a:defPPr>
                <a:defRPr lang="ja-JP"/>
              </a:defPPr>
              <a:lvl1pPr marL="0" algn="l" defTabSz="925880" rtl="0" eaLnBrk="1" latinLnBrk="0" hangingPunct="1">
                <a:defRPr kumimoji="1" sz="1822" kern="1200">
                  <a:solidFill>
                    <a:schemeClr val="tx1"/>
                  </a:solidFill>
                  <a:latin typeface="+mn-lt"/>
                  <a:ea typeface="+mn-ea"/>
                  <a:cs typeface="+mn-cs"/>
                </a:defRPr>
              </a:lvl1pPr>
              <a:lvl2pPr marL="462940" algn="l" defTabSz="925880" rtl="0" eaLnBrk="1" latinLnBrk="0" hangingPunct="1">
                <a:defRPr kumimoji="1" sz="1822" kern="1200">
                  <a:solidFill>
                    <a:schemeClr val="tx1"/>
                  </a:solidFill>
                  <a:latin typeface="+mn-lt"/>
                  <a:ea typeface="+mn-ea"/>
                  <a:cs typeface="+mn-cs"/>
                </a:defRPr>
              </a:lvl2pPr>
              <a:lvl3pPr marL="925880" algn="l" defTabSz="925880" rtl="0" eaLnBrk="1" latinLnBrk="0" hangingPunct="1">
                <a:defRPr kumimoji="1" sz="1822" kern="1200">
                  <a:solidFill>
                    <a:schemeClr val="tx1"/>
                  </a:solidFill>
                  <a:latin typeface="+mn-lt"/>
                  <a:ea typeface="+mn-ea"/>
                  <a:cs typeface="+mn-cs"/>
                </a:defRPr>
              </a:lvl3pPr>
              <a:lvl4pPr marL="1388820" algn="l" defTabSz="925880" rtl="0" eaLnBrk="1" latinLnBrk="0" hangingPunct="1">
                <a:defRPr kumimoji="1" sz="1822" kern="1200">
                  <a:solidFill>
                    <a:schemeClr val="tx1"/>
                  </a:solidFill>
                  <a:latin typeface="+mn-lt"/>
                  <a:ea typeface="+mn-ea"/>
                  <a:cs typeface="+mn-cs"/>
                </a:defRPr>
              </a:lvl4pPr>
              <a:lvl5pPr marL="1851759" algn="l" defTabSz="925880" rtl="0" eaLnBrk="1" latinLnBrk="0" hangingPunct="1">
                <a:defRPr kumimoji="1" sz="1822" kern="1200">
                  <a:solidFill>
                    <a:schemeClr val="tx1"/>
                  </a:solidFill>
                  <a:latin typeface="+mn-lt"/>
                  <a:ea typeface="+mn-ea"/>
                  <a:cs typeface="+mn-cs"/>
                </a:defRPr>
              </a:lvl5pPr>
              <a:lvl6pPr marL="2314699" algn="l" defTabSz="925880" rtl="0" eaLnBrk="1" latinLnBrk="0" hangingPunct="1">
                <a:defRPr kumimoji="1" sz="1822" kern="1200">
                  <a:solidFill>
                    <a:schemeClr val="tx1"/>
                  </a:solidFill>
                  <a:latin typeface="+mn-lt"/>
                  <a:ea typeface="+mn-ea"/>
                  <a:cs typeface="+mn-cs"/>
                </a:defRPr>
              </a:lvl6pPr>
              <a:lvl7pPr marL="2777640" algn="l" defTabSz="925880" rtl="0" eaLnBrk="1" latinLnBrk="0" hangingPunct="1">
                <a:defRPr kumimoji="1" sz="1822" kern="1200">
                  <a:solidFill>
                    <a:schemeClr val="tx1"/>
                  </a:solidFill>
                  <a:latin typeface="+mn-lt"/>
                  <a:ea typeface="+mn-ea"/>
                  <a:cs typeface="+mn-cs"/>
                </a:defRPr>
              </a:lvl7pPr>
              <a:lvl8pPr marL="3240579" algn="l" defTabSz="925880" rtl="0" eaLnBrk="1" latinLnBrk="0" hangingPunct="1">
                <a:defRPr kumimoji="1" sz="1822" kern="1200">
                  <a:solidFill>
                    <a:schemeClr val="tx1"/>
                  </a:solidFill>
                  <a:latin typeface="+mn-lt"/>
                  <a:ea typeface="+mn-ea"/>
                  <a:cs typeface="+mn-cs"/>
                </a:defRPr>
              </a:lvl8pPr>
              <a:lvl9pPr marL="3703519" algn="l" defTabSz="925880" rtl="0" eaLnBrk="1" latinLnBrk="0" hangingPunct="1">
                <a:defRPr kumimoji="1" sz="1822"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grpSp>
        <p:nvGrpSpPr>
          <p:cNvPr id="60" name="グループ化 59"/>
          <p:cNvGrpSpPr/>
          <p:nvPr/>
        </p:nvGrpSpPr>
        <p:grpSpPr>
          <a:xfrm>
            <a:off x="4624871" y="5481173"/>
            <a:ext cx="198178" cy="281733"/>
            <a:chOff x="1417887" y="6998596"/>
            <a:chExt cx="198178" cy="281733"/>
          </a:xfrm>
        </p:grpSpPr>
        <p:sp>
          <p:nvSpPr>
            <p:cNvPr id="61" name="円/楕円 81"/>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ja-JP"/>
              </a:defPPr>
              <a:lvl1pPr marL="0" algn="l" defTabSz="925880" rtl="0" eaLnBrk="1" latinLnBrk="0" hangingPunct="1">
                <a:defRPr kumimoji="1" sz="1822" kern="1200">
                  <a:solidFill>
                    <a:schemeClr val="lt1"/>
                  </a:solidFill>
                  <a:latin typeface="+mn-lt"/>
                  <a:ea typeface="+mn-ea"/>
                  <a:cs typeface="+mn-cs"/>
                </a:defRPr>
              </a:lvl1pPr>
              <a:lvl2pPr marL="462940" algn="l" defTabSz="925880" rtl="0" eaLnBrk="1" latinLnBrk="0" hangingPunct="1">
                <a:defRPr kumimoji="1" sz="1822" kern="1200">
                  <a:solidFill>
                    <a:schemeClr val="lt1"/>
                  </a:solidFill>
                  <a:latin typeface="+mn-lt"/>
                  <a:ea typeface="+mn-ea"/>
                  <a:cs typeface="+mn-cs"/>
                </a:defRPr>
              </a:lvl2pPr>
              <a:lvl3pPr marL="925880" algn="l" defTabSz="925880" rtl="0" eaLnBrk="1" latinLnBrk="0" hangingPunct="1">
                <a:defRPr kumimoji="1" sz="1822" kern="1200">
                  <a:solidFill>
                    <a:schemeClr val="lt1"/>
                  </a:solidFill>
                  <a:latin typeface="+mn-lt"/>
                  <a:ea typeface="+mn-ea"/>
                  <a:cs typeface="+mn-cs"/>
                </a:defRPr>
              </a:lvl3pPr>
              <a:lvl4pPr marL="1388820" algn="l" defTabSz="925880" rtl="0" eaLnBrk="1" latinLnBrk="0" hangingPunct="1">
                <a:defRPr kumimoji="1" sz="1822" kern="1200">
                  <a:solidFill>
                    <a:schemeClr val="lt1"/>
                  </a:solidFill>
                  <a:latin typeface="+mn-lt"/>
                  <a:ea typeface="+mn-ea"/>
                  <a:cs typeface="+mn-cs"/>
                </a:defRPr>
              </a:lvl4pPr>
              <a:lvl5pPr marL="1851759" algn="l" defTabSz="925880" rtl="0" eaLnBrk="1" latinLnBrk="0" hangingPunct="1">
                <a:defRPr kumimoji="1" sz="1822" kern="1200">
                  <a:solidFill>
                    <a:schemeClr val="lt1"/>
                  </a:solidFill>
                  <a:latin typeface="+mn-lt"/>
                  <a:ea typeface="+mn-ea"/>
                  <a:cs typeface="+mn-cs"/>
                </a:defRPr>
              </a:lvl5pPr>
              <a:lvl6pPr marL="2314699" algn="l" defTabSz="925880" rtl="0" eaLnBrk="1" latinLnBrk="0" hangingPunct="1">
                <a:defRPr kumimoji="1" sz="1822" kern="1200">
                  <a:solidFill>
                    <a:schemeClr val="lt1"/>
                  </a:solidFill>
                  <a:latin typeface="+mn-lt"/>
                  <a:ea typeface="+mn-ea"/>
                  <a:cs typeface="+mn-cs"/>
                </a:defRPr>
              </a:lvl6pPr>
              <a:lvl7pPr marL="2777640" algn="l" defTabSz="925880" rtl="0" eaLnBrk="1" latinLnBrk="0" hangingPunct="1">
                <a:defRPr kumimoji="1" sz="1822" kern="1200">
                  <a:solidFill>
                    <a:schemeClr val="lt1"/>
                  </a:solidFill>
                  <a:latin typeface="+mn-lt"/>
                  <a:ea typeface="+mn-ea"/>
                  <a:cs typeface="+mn-cs"/>
                </a:defRPr>
              </a:lvl7pPr>
              <a:lvl8pPr marL="3240579" algn="l" defTabSz="925880" rtl="0" eaLnBrk="1" latinLnBrk="0" hangingPunct="1">
                <a:defRPr kumimoji="1" sz="1822" kern="1200">
                  <a:solidFill>
                    <a:schemeClr val="lt1"/>
                  </a:solidFill>
                  <a:latin typeface="+mn-lt"/>
                  <a:ea typeface="+mn-ea"/>
                  <a:cs typeface="+mn-cs"/>
                </a:defRPr>
              </a:lvl8pPr>
              <a:lvl9pPr marL="3703519" algn="l" defTabSz="925880" rtl="0" eaLnBrk="1" latinLnBrk="0" hangingPunct="1">
                <a:defRPr kumimoji="1" sz="1822" kern="1200">
                  <a:solidFill>
                    <a:schemeClr val="lt1"/>
                  </a:solidFill>
                  <a:latin typeface="+mn-lt"/>
                  <a:ea typeface="+mn-ea"/>
                  <a:cs typeface="+mn-cs"/>
                </a:defRPr>
              </a:lvl9pPr>
            </a:lstStyle>
            <a:p>
              <a:pPr algn="ctr"/>
              <a:endParaRPr lang="ja-JP" altLang="en-US">
                <a:solidFill>
                  <a:srgbClr val="FFFFFF"/>
                </a:solidFill>
              </a:endParaRPr>
            </a:p>
          </p:txBody>
        </p:sp>
        <p:sp>
          <p:nvSpPr>
            <p:cNvPr id="62" name="コンテンツ プレースホルダー 2"/>
            <p:cNvSpPr txBox="1">
              <a:spLocks/>
            </p:cNvSpPr>
            <p:nvPr/>
          </p:nvSpPr>
          <p:spPr>
            <a:xfrm>
              <a:off x="1453832" y="6998596"/>
              <a:ext cx="125593" cy="281733"/>
            </a:xfrm>
            <a:prstGeom prst="rect">
              <a:avLst/>
            </a:prstGeom>
          </p:spPr>
          <p:txBody>
            <a:bodyPr lIns="90000"/>
            <a:lstStyle>
              <a:defPPr>
                <a:defRPr lang="ja-JP"/>
              </a:defPPr>
              <a:lvl1pPr marL="0" algn="l" defTabSz="925880" rtl="0" eaLnBrk="1" latinLnBrk="0" hangingPunct="1">
                <a:defRPr kumimoji="1" sz="1822" kern="1200">
                  <a:solidFill>
                    <a:schemeClr val="tx1"/>
                  </a:solidFill>
                  <a:latin typeface="+mn-lt"/>
                  <a:ea typeface="+mn-ea"/>
                  <a:cs typeface="+mn-cs"/>
                </a:defRPr>
              </a:lvl1pPr>
              <a:lvl2pPr marL="462940" algn="l" defTabSz="925880" rtl="0" eaLnBrk="1" latinLnBrk="0" hangingPunct="1">
                <a:defRPr kumimoji="1" sz="1822" kern="1200">
                  <a:solidFill>
                    <a:schemeClr val="tx1"/>
                  </a:solidFill>
                  <a:latin typeface="+mn-lt"/>
                  <a:ea typeface="+mn-ea"/>
                  <a:cs typeface="+mn-cs"/>
                </a:defRPr>
              </a:lvl2pPr>
              <a:lvl3pPr marL="925880" algn="l" defTabSz="925880" rtl="0" eaLnBrk="1" latinLnBrk="0" hangingPunct="1">
                <a:defRPr kumimoji="1" sz="1822" kern="1200">
                  <a:solidFill>
                    <a:schemeClr val="tx1"/>
                  </a:solidFill>
                  <a:latin typeface="+mn-lt"/>
                  <a:ea typeface="+mn-ea"/>
                  <a:cs typeface="+mn-cs"/>
                </a:defRPr>
              </a:lvl3pPr>
              <a:lvl4pPr marL="1388820" algn="l" defTabSz="925880" rtl="0" eaLnBrk="1" latinLnBrk="0" hangingPunct="1">
                <a:defRPr kumimoji="1" sz="1822" kern="1200">
                  <a:solidFill>
                    <a:schemeClr val="tx1"/>
                  </a:solidFill>
                  <a:latin typeface="+mn-lt"/>
                  <a:ea typeface="+mn-ea"/>
                  <a:cs typeface="+mn-cs"/>
                </a:defRPr>
              </a:lvl4pPr>
              <a:lvl5pPr marL="1851759" algn="l" defTabSz="925880" rtl="0" eaLnBrk="1" latinLnBrk="0" hangingPunct="1">
                <a:defRPr kumimoji="1" sz="1822" kern="1200">
                  <a:solidFill>
                    <a:schemeClr val="tx1"/>
                  </a:solidFill>
                  <a:latin typeface="+mn-lt"/>
                  <a:ea typeface="+mn-ea"/>
                  <a:cs typeface="+mn-cs"/>
                </a:defRPr>
              </a:lvl5pPr>
              <a:lvl6pPr marL="2314699" algn="l" defTabSz="925880" rtl="0" eaLnBrk="1" latinLnBrk="0" hangingPunct="1">
                <a:defRPr kumimoji="1" sz="1822" kern="1200">
                  <a:solidFill>
                    <a:schemeClr val="tx1"/>
                  </a:solidFill>
                  <a:latin typeface="+mn-lt"/>
                  <a:ea typeface="+mn-ea"/>
                  <a:cs typeface="+mn-cs"/>
                </a:defRPr>
              </a:lvl6pPr>
              <a:lvl7pPr marL="2777640" algn="l" defTabSz="925880" rtl="0" eaLnBrk="1" latinLnBrk="0" hangingPunct="1">
                <a:defRPr kumimoji="1" sz="1822" kern="1200">
                  <a:solidFill>
                    <a:schemeClr val="tx1"/>
                  </a:solidFill>
                  <a:latin typeface="+mn-lt"/>
                  <a:ea typeface="+mn-ea"/>
                  <a:cs typeface="+mn-cs"/>
                </a:defRPr>
              </a:lvl7pPr>
              <a:lvl8pPr marL="3240579" algn="l" defTabSz="925880" rtl="0" eaLnBrk="1" latinLnBrk="0" hangingPunct="1">
                <a:defRPr kumimoji="1" sz="1822" kern="1200">
                  <a:solidFill>
                    <a:schemeClr val="tx1"/>
                  </a:solidFill>
                  <a:latin typeface="+mn-lt"/>
                  <a:ea typeface="+mn-ea"/>
                  <a:cs typeface="+mn-cs"/>
                </a:defRPr>
              </a:lvl8pPr>
              <a:lvl9pPr marL="3703519" algn="l" defTabSz="925880" rtl="0" eaLnBrk="1" latinLnBrk="0" hangingPunct="1">
                <a:defRPr kumimoji="1" sz="1822" kern="1200">
                  <a:solidFill>
                    <a:schemeClr val="tx1"/>
                  </a:solidFill>
                  <a:latin typeface="+mn-lt"/>
                  <a:ea typeface="+mn-ea"/>
                  <a:cs typeface="+mn-cs"/>
                </a:defRPr>
              </a:lvl9pPr>
            </a:lstStyle>
            <a:p>
              <a:pPr algn="ctr"/>
              <a:r>
                <a:rPr lang="en-US" altLang="ja-JP" sz="1400" dirty="0">
                  <a:solidFill>
                    <a:schemeClr val="bg1"/>
                  </a:solidFill>
                </a:rPr>
                <a:t>Ⅱ</a:t>
              </a:r>
              <a:endParaRPr lang="ja-JP" altLang="en-US" sz="1400" dirty="0">
                <a:solidFill>
                  <a:schemeClr val="bg1"/>
                </a:solidFill>
              </a:endParaRPr>
            </a:p>
          </p:txBody>
        </p:sp>
      </p:grpSp>
      <p:grpSp>
        <p:nvGrpSpPr>
          <p:cNvPr id="53" name="グループ化 52"/>
          <p:cNvGrpSpPr/>
          <p:nvPr/>
        </p:nvGrpSpPr>
        <p:grpSpPr>
          <a:xfrm>
            <a:off x="4640263" y="3183778"/>
            <a:ext cx="198178" cy="281733"/>
            <a:chOff x="4707498" y="3412377"/>
            <a:chExt cx="198178" cy="281733"/>
          </a:xfrm>
        </p:grpSpPr>
        <p:sp>
          <p:nvSpPr>
            <p:cNvPr id="63" name="円/楕円 63"/>
            <p:cNvSpPr/>
            <p:nvPr/>
          </p:nvSpPr>
          <p:spPr>
            <a:xfrm flipV="1">
              <a:off x="4707498" y="347212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4" name="コンテンツ プレースホルダー 2"/>
            <p:cNvSpPr txBox="1">
              <a:spLocks/>
            </p:cNvSpPr>
            <p:nvPr/>
          </p:nvSpPr>
          <p:spPr>
            <a:xfrm>
              <a:off x="4750140" y="341237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3</a:t>
              </a:r>
              <a:endParaRPr lang="ja-JP" altLang="en-US" sz="1400" dirty="0">
                <a:solidFill>
                  <a:schemeClr val="bg1"/>
                </a:solidFill>
              </a:endParaRPr>
            </a:p>
          </p:txBody>
        </p:sp>
      </p:grpSp>
      <p:sp>
        <p:nvSpPr>
          <p:cNvPr id="65" name="正方形/長方形 64"/>
          <p:cNvSpPr/>
          <p:nvPr/>
        </p:nvSpPr>
        <p:spPr>
          <a:xfrm>
            <a:off x="1695756" y="9335523"/>
            <a:ext cx="855302" cy="226317"/>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66" name="グループ化 65"/>
          <p:cNvGrpSpPr/>
          <p:nvPr/>
        </p:nvGrpSpPr>
        <p:grpSpPr>
          <a:xfrm>
            <a:off x="1609552" y="9054135"/>
            <a:ext cx="198178" cy="281733"/>
            <a:chOff x="4707498" y="3412377"/>
            <a:chExt cx="198178" cy="281733"/>
          </a:xfrm>
        </p:grpSpPr>
        <p:sp>
          <p:nvSpPr>
            <p:cNvPr id="67" name="円/楕円 64"/>
            <p:cNvSpPr/>
            <p:nvPr/>
          </p:nvSpPr>
          <p:spPr>
            <a:xfrm flipV="1">
              <a:off x="4707498" y="347212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8" name="コンテンツ プレースホルダー 2"/>
            <p:cNvSpPr txBox="1">
              <a:spLocks/>
            </p:cNvSpPr>
            <p:nvPr/>
          </p:nvSpPr>
          <p:spPr>
            <a:xfrm>
              <a:off x="4750140" y="341237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ja-JP" altLang="en-US" sz="1400" dirty="0">
                  <a:solidFill>
                    <a:schemeClr val="bg1"/>
                  </a:solidFill>
                </a:rPr>
                <a:t>３</a:t>
              </a:r>
            </a:p>
          </p:txBody>
        </p:sp>
      </p:grpSp>
    </p:spTree>
    <p:extLst>
      <p:ext uri="{BB962C8B-B14F-4D97-AF65-F5344CB8AC3E}">
        <p14:creationId xmlns:p14="http://schemas.microsoft.com/office/powerpoint/2010/main" val="4811136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図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816" y="4502631"/>
            <a:ext cx="4273666" cy="2072820"/>
          </a:xfrm>
          <a:prstGeom prst="rect">
            <a:avLst/>
          </a:prstGeom>
        </p:spPr>
      </p:pic>
      <p:pic>
        <p:nvPicPr>
          <p:cNvPr id="2" name="図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557" y="1499075"/>
            <a:ext cx="3994380" cy="2512486"/>
          </a:xfrm>
          <a:prstGeom prst="rect">
            <a:avLst/>
          </a:prstGeom>
        </p:spPr>
      </p:pic>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a:t>
            </a:r>
            <a:r>
              <a:rPr lang="ja-JP" altLang="en-US" dirty="0">
                <a:solidFill>
                  <a:srgbClr val="000000"/>
                </a:solidFill>
              </a:rPr>
              <a:t> 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2-3.</a:t>
            </a:r>
            <a:r>
              <a:rPr lang="ja-JP" altLang="en-US" dirty="0">
                <a:solidFill>
                  <a:srgbClr val="000000"/>
                </a:solidFill>
              </a:rPr>
              <a:t> 収入状況の届出をする</a:t>
            </a:r>
          </a:p>
        </p:txBody>
      </p:sp>
      <p:sp>
        <p:nvSpPr>
          <p:cNvPr id="34" name="正方形/長方形 33"/>
          <p:cNvSpPr/>
          <p:nvPr/>
        </p:nvSpPr>
        <p:spPr>
          <a:xfrm>
            <a:off x="236219" y="839661"/>
            <a:ext cx="6540237"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収入状況届出結果画面</a:t>
            </a:r>
          </a:p>
        </p:txBody>
      </p:sp>
      <p:sp>
        <p:nvSpPr>
          <p:cNvPr id="13" name="正方形/長方形 12"/>
          <p:cNvSpPr/>
          <p:nvPr/>
        </p:nvSpPr>
        <p:spPr>
          <a:xfrm>
            <a:off x="4652382" y="1499075"/>
            <a:ext cx="2124075" cy="1735407"/>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5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届出の登録結果が表示されます。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以上で収入状況届出は完了です。引続き、臨時支援金の申請を行なってください。</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341557" y="1499075"/>
            <a:ext cx="4212355" cy="2634993"/>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0" name="角丸四角形 19"/>
          <p:cNvSpPr/>
          <p:nvPr/>
        </p:nvSpPr>
        <p:spPr>
          <a:xfrm>
            <a:off x="4820504" y="1354171"/>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3" name="グループ化 22"/>
          <p:cNvGrpSpPr/>
          <p:nvPr/>
        </p:nvGrpSpPr>
        <p:grpSpPr>
          <a:xfrm>
            <a:off x="4707498" y="1579457"/>
            <a:ext cx="198178" cy="281733"/>
            <a:chOff x="4707498" y="1706457"/>
            <a:chExt cx="198178" cy="281733"/>
          </a:xfrm>
        </p:grpSpPr>
        <p:sp>
          <p:nvSpPr>
            <p:cNvPr id="24" name="円/楕円 23"/>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25"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grpSp>
        <p:nvGrpSpPr>
          <p:cNvPr id="28" name="グループ化 27"/>
          <p:cNvGrpSpPr/>
          <p:nvPr/>
        </p:nvGrpSpPr>
        <p:grpSpPr>
          <a:xfrm>
            <a:off x="96856" y="1530651"/>
            <a:ext cx="198178" cy="281733"/>
            <a:chOff x="4707498" y="1706457"/>
            <a:chExt cx="198178" cy="281733"/>
          </a:xfrm>
        </p:grpSpPr>
        <p:sp>
          <p:nvSpPr>
            <p:cNvPr id="29" name="円/楕円 28"/>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30"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grpSp>
        <p:nvGrpSpPr>
          <p:cNvPr id="40" name="グループ化 39"/>
          <p:cNvGrpSpPr/>
          <p:nvPr/>
        </p:nvGrpSpPr>
        <p:grpSpPr>
          <a:xfrm>
            <a:off x="155556" y="4265199"/>
            <a:ext cx="198178" cy="281733"/>
            <a:chOff x="1417887" y="6988436"/>
            <a:chExt cx="198178" cy="281733"/>
          </a:xfrm>
        </p:grpSpPr>
        <p:sp>
          <p:nvSpPr>
            <p:cNvPr id="41" name="円/楕円 66"/>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2"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grpSp>
        <p:nvGrpSpPr>
          <p:cNvPr id="43" name="グループ化 42"/>
          <p:cNvGrpSpPr/>
          <p:nvPr/>
        </p:nvGrpSpPr>
        <p:grpSpPr>
          <a:xfrm>
            <a:off x="331154" y="4572057"/>
            <a:ext cx="198178" cy="281733"/>
            <a:chOff x="1417887" y="6988436"/>
            <a:chExt cx="198178" cy="281733"/>
          </a:xfrm>
        </p:grpSpPr>
        <p:sp>
          <p:nvSpPr>
            <p:cNvPr id="44" name="円/楕円 66"/>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5"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Ⅱ</a:t>
              </a:r>
              <a:endParaRPr lang="ja-JP" altLang="en-US" sz="1400" dirty="0">
                <a:solidFill>
                  <a:schemeClr val="bg1"/>
                </a:solidFill>
              </a:endParaRPr>
            </a:p>
          </p:txBody>
        </p:sp>
      </p:grpSp>
      <p:sp>
        <p:nvSpPr>
          <p:cNvPr id="46" name="正方形/長方形 45"/>
          <p:cNvSpPr/>
          <p:nvPr/>
        </p:nvSpPr>
        <p:spPr>
          <a:xfrm>
            <a:off x="4608363" y="3393950"/>
            <a:ext cx="2205619" cy="3779242"/>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95250">
              <a:buFont typeface="Arial" panose="020B0604020202020204" pitchFamily="34" charset="0"/>
              <a:buChar char="•"/>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審査が完了すると、学校から通知書が届きます。メールアドレスを登録した場合は、審査完了をお知らせするメールも届きます。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95250">
              <a:buFont typeface="Arial" panose="020B0604020202020204" pitchFamily="34" charset="0"/>
              <a:buChar char="•"/>
            </a:pP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95250">
              <a:buFont typeface="Arial" panose="020B0604020202020204" pitchFamily="34" charset="0"/>
              <a:buChar char="•"/>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メールは、「</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e-</a:t>
            </a:r>
            <a:r>
              <a:rPr lang="en-US" altLang="ja-JP" sz="1400" dirty="0" err="1">
                <a:solidFill>
                  <a:srgbClr val="000000"/>
                </a:solidFill>
                <a:latin typeface="Meiryo UI" panose="020B0604030504040204" pitchFamily="50" charset="-128"/>
                <a:ea typeface="Meiryo UI" panose="020B0604030504040204" pitchFamily="50" charset="-128"/>
                <a:cs typeface="Meiryo UI" panose="020B0604030504040204" pitchFamily="50" charset="-128"/>
              </a:rPr>
              <a:t>shien</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p>
          <a:p>
            <a:pPr marL="8731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mext.go.jp</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」から送信</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8731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されます。受信拒否設定</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8731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等に問題がないかご確認</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8731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ください。</a:t>
            </a:r>
          </a:p>
          <a:p>
            <a:pPr marL="8731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送信元が異なるメールが</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8731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届いた場合、不審メール</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8731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の可能性があります。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87313"/>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判断に迷う場合は学校</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87313"/>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に問い合わせてください。</a:t>
            </a:r>
          </a:p>
        </p:txBody>
      </p:sp>
      <p:sp>
        <p:nvSpPr>
          <p:cNvPr id="47" name="角丸四角形 46"/>
          <p:cNvSpPr/>
          <p:nvPr/>
        </p:nvSpPr>
        <p:spPr>
          <a:xfrm>
            <a:off x="4841014" y="3283985"/>
            <a:ext cx="700406" cy="255689"/>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48" name="グループ化 47"/>
          <p:cNvGrpSpPr/>
          <p:nvPr/>
        </p:nvGrpSpPr>
        <p:grpSpPr>
          <a:xfrm>
            <a:off x="4676944" y="3589177"/>
            <a:ext cx="198178" cy="281733"/>
            <a:chOff x="1417887" y="6988436"/>
            <a:chExt cx="198178" cy="281733"/>
          </a:xfrm>
        </p:grpSpPr>
        <p:sp>
          <p:nvSpPr>
            <p:cNvPr id="49" name="円/楕円 66"/>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0"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grpSp>
        <p:nvGrpSpPr>
          <p:cNvPr id="51" name="グループ化 50"/>
          <p:cNvGrpSpPr/>
          <p:nvPr/>
        </p:nvGrpSpPr>
        <p:grpSpPr>
          <a:xfrm>
            <a:off x="4669009" y="4880858"/>
            <a:ext cx="198178" cy="281733"/>
            <a:chOff x="1417887" y="6988436"/>
            <a:chExt cx="198178" cy="281733"/>
          </a:xfrm>
        </p:grpSpPr>
        <p:sp>
          <p:nvSpPr>
            <p:cNvPr id="52" name="円/楕円 66"/>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3"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Ⅱ</a:t>
              </a:r>
              <a:endParaRPr lang="ja-JP" altLang="en-US" sz="1400" dirty="0">
                <a:solidFill>
                  <a:schemeClr val="bg1"/>
                </a:solidFill>
              </a:endParaRPr>
            </a:p>
          </p:txBody>
        </p:sp>
      </p:grpSp>
      <p:sp>
        <p:nvSpPr>
          <p:cNvPr id="54" name="正方形/長方形 53"/>
          <p:cNvSpPr/>
          <p:nvPr/>
        </p:nvSpPr>
        <p:spPr>
          <a:xfrm>
            <a:off x="572897" y="4731975"/>
            <a:ext cx="2026993" cy="95693"/>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5" name="テキスト ボックス 54">
            <a:extLst>
              <a:ext uri="{FF2B5EF4-FFF2-40B4-BE49-F238E27FC236}">
                <a16:creationId xmlns:a16="http://schemas.microsoft.com/office/drawing/2014/main" id="{0D6CB613-836D-41AD-B1AC-A039BF264734}"/>
              </a:ext>
            </a:extLst>
          </p:cNvPr>
          <p:cNvSpPr txBox="1"/>
          <p:nvPr/>
        </p:nvSpPr>
        <p:spPr>
          <a:xfrm>
            <a:off x="5767394" y="2869449"/>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38</a:t>
            </a:r>
            <a:r>
              <a:rPr lang="ja-JP" altLang="en-US" sz="1200" dirty="0">
                <a:solidFill>
                  <a:srgbClr val="000000"/>
                </a:solidFill>
              </a:rPr>
              <a:t>ページへ</a:t>
            </a:r>
            <a:endParaRPr kumimoji="1" lang="ja-JP" altLang="en-US" sz="1200" dirty="0">
              <a:solidFill>
                <a:srgbClr val="000000"/>
              </a:solidFill>
            </a:endParaRPr>
          </a:p>
        </p:txBody>
      </p:sp>
    </p:spTree>
    <p:extLst>
      <p:ext uri="{BB962C8B-B14F-4D97-AF65-F5344CB8AC3E}">
        <p14:creationId xmlns:p14="http://schemas.microsoft.com/office/powerpoint/2010/main" val="2107343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152" y="1920860"/>
            <a:ext cx="4267487" cy="2877360"/>
          </a:xfrm>
          <a:prstGeom prst="rect">
            <a:avLst/>
          </a:prstGeom>
        </p:spPr>
      </p:pic>
      <p:pic>
        <p:nvPicPr>
          <p:cNvPr id="4" name="図 3"/>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27677" y="5390836"/>
            <a:ext cx="4004459" cy="3124143"/>
          </a:xfrm>
          <a:prstGeom prst="rect">
            <a:avLst/>
          </a:prstGeom>
          <a:ln>
            <a:noFill/>
          </a:ln>
        </p:spPr>
      </p:pic>
      <p:sp>
        <p:nvSpPr>
          <p:cNvPr id="48" name="正方形/長方形 47"/>
          <p:cNvSpPr/>
          <p:nvPr/>
        </p:nvSpPr>
        <p:spPr>
          <a:xfrm>
            <a:off x="236220" y="732283"/>
            <a:ext cx="6480000" cy="66819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spcBef>
                <a:spcPts val="600"/>
              </a:spcBef>
            </a:pP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保護者等情報の変更の届出を行います。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保護者等に変更があり追加・削除を行う場合や保護者等の連絡先等の情報を変更する場合等に保護者等情報変更の届出が必要となります。</a:t>
            </a:r>
          </a:p>
        </p:txBody>
      </p:sp>
      <p:sp>
        <p:nvSpPr>
          <p:cNvPr id="11" name="テキスト プレースホルダー 10"/>
          <p:cNvSpPr>
            <a:spLocks noGrp="1"/>
          </p:cNvSpPr>
          <p:nvPr>
            <p:ph type="body" sz="quarter" idx="10"/>
          </p:nvPr>
        </p:nvSpPr>
        <p:spPr>
          <a:xfrm>
            <a:off x="119207" y="4192"/>
            <a:ext cx="6037753" cy="720000"/>
          </a:xfrm>
        </p:spPr>
        <p:txBody>
          <a:bodyPr>
            <a:normAutofit fontScale="85000" lnSpcReduction="20000"/>
          </a:bodyPr>
          <a:lstStyle/>
          <a:p>
            <a:r>
              <a:rPr lang="en-US" altLang="ja-JP" dirty="0">
                <a:solidFill>
                  <a:srgbClr val="000000"/>
                </a:solidFill>
              </a:rPr>
              <a:t>2.</a:t>
            </a:r>
            <a:r>
              <a:rPr lang="ja-JP" altLang="en-US" dirty="0">
                <a:solidFill>
                  <a:srgbClr val="000000"/>
                </a:solidFill>
              </a:rPr>
              <a:t> 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2-4.</a:t>
            </a:r>
            <a:r>
              <a:rPr lang="ja-JP" altLang="en-US" dirty="0">
                <a:solidFill>
                  <a:srgbClr val="000000"/>
                </a:solidFill>
              </a:rPr>
              <a:t> 保護者等情報の変更の届出をする</a:t>
            </a:r>
          </a:p>
        </p:txBody>
      </p:sp>
      <p:sp>
        <p:nvSpPr>
          <p:cNvPr id="34" name="正方形/長方形 33"/>
          <p:cNvSpPr/>
          <p:nvPr/>
        </p:nvSpPr>
        <p:spPr>
          <a:xfrm>
            <a:off x="194400" y="1454272"/>
            <a:ext cx="6551928"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ポータル画面</a:t>
            </a:r>
          </a:p>
        </p:txBody>
      </p:sp>
      <p:sp>
        <p:nvSpPr>
          <p:cNvPr id="36" name="正方形/長方形 35"/>
          <p:cNvSpPr/>
          <p:nvPr/>
        </p:nvSpPr>
        <p:spPr>
          <a:xfrm>
            <a:off x="4664074" y="2015723"/>
            <a:ext cx="2124075" cy="1243668"/>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ポータル画面の「変更手続」タブ内にある「保護者等情報変更届出」ボタンをクリックします。</a:t>
            </a:r>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194400" y="4961961"/>
            <a:ext cx="6574314"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保護者等情報変更届出 </a:t>
            </a:r>
            <a:r>
              <a:rPr lang="en-US" altLang="ja-JP"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生徒情報</a:t>
            </a:r>
            <a:r>
              <a:rPr lang="en-US" altLang="ja-JP"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画面</a:t>
            </a:r>
          </a:p>
        </p:txBody>
      </p:sp>
      <p:sp>
        <p:nvSpPr>
          <p:cNvPr id="21" name="正方形/長方形 20"/>
          <p:cNvSpPr/>
          <p:nvPr/>
        </p:nvSpPr>
        <p:spPr>
          <a:xfrm>
            <a:off x="4653645" y="8167145"/>
            <a:ext cx="2124000" cy="1452135"/>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85725"/>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95250">
              <a:buFont typeface="Arial" panose="020B0604020202020204" pitchFamily="34" charset="0"/>
              <a:buChar char="•"/>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メールアドレスに変更がある場合、この画面で修正します。それ以外に変更がある場合は、学校に連絡してください。</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角丸四角形 26"/>
          <p:cNvSpPr/>
          <p:nvPr/>
        </p:nvSpPr>
        <p:spPr>
          <a:xfrm>
            <a:off x="4820504" y="1905162"/>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p>
        </p:txBody>
      </p:sp>
      <p:sp>
        <p:nvSpPr>
          <p:cNvPr id="30" name="角丸四角形 29"/>
          <p:cNvSpPr/>
          <p:nvPr/>
        </p:nvSpPr>
        <p:spPr>
          <a:xfrm>
            <a:off x="4808813" y="8080753"/>
            <a:ext cx="700406" cy="255689"/>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p>
        </p:txBody>
      </p:sp>
      <p:grpSp>
        <p:nvGrpSpPr>
          <p:cNvPr id="55" name="グループ化 54"/>
          <p:cNvGrpSpPr/>
          <p:nvPr/>
        </p:nvGrpSpPr>
        <p:grpSpPr>
          <a:xfrm>
            <a:off x="4707498" y="2229252"/>
            <a:ext cx="198178" cy="281733"/>
            <a:chOff x="4707498" y="1706457"/>
            <a:chExt cx="198178" cy="281733"/>
          </a:xfrm>
        </p:grpSpPr>
        <p:sp>
          <p:nvSpPr>
            <p:cNvPr id="59" name="円/楕円 58"/>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0"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grpSp>
        <p:nvGrpSpPr>
          <p:cNvPr id="57" name="グループ化 56"/>
          <p:cNvGrpSpPr/>
          <p:nvPr/>
        </p:nvGrpSpPr>
        <p:grpSpPr>
          <a:xfrm>
            <a:off x="490675" y="8009143"/>
            <a:ext cx="198178" cy="281733"/>
            <a:chOff x="4704480" y="2843662"/>
            <a:chExt cx="198178" cy="281733"/>
          </a:xfrm>
        </p:grpSpPr>
        <p:sp>
          <p:nvSpPr>
            <p:cNvPr id="58" name="円/楕円 82"/>
            <p:cNvSpPr/>
            <p:nvPr/>
          </p:nvSpPr>
          <p:spPr>
            <a:xfrm flipV="1">
              <a:off x="4704480" y="290445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2" name="コンテンツ プレースホルダー 2"/>
            <p:cNvSpPr txBox="1">
              <a:spLocks/>
            </p:cNvSpPr>
            <p:nvPr/>
          </p:nvSpPr>
          <p:spPr>
            <a:xfrm>
              <a:off x="4748045" y="2843662"/>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grpSp>
        <p:nvGrpSpPr>
          <p:cNvPr id="63" name="グループ化 62"/>
          <p:cNvGrpSpPr/>
          <p:nvPr/>
        </p:nvGrpSpPr>
        <p:grpSpPr>
          <a:xfrm>
            <a:off x="4695807" y="8376548"/>
            <a:ext cx="198178" cy="281733"/>
            <a:chOff x="4704480" y="2843662"/>
            <a:chExt cx="198178" cy="281733"/>
          </a:xfrm>
        </p:grpSpPr>
        <p:sp>
          <p:nvSpPr>
            <p:cNvPr id="64" name="円/楕円 82"/>
            <p:cNvSpPr/>
            <p:nvPr/>
          </p:nvSpPr>
          <p:spPr>
            <a:xfrm flipV="1">
              <a:off x="4704480" y="290445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5" name="コンテンツ プレースホルダー 2"/>
            <p:cNvSpPr txBox="1">
              <a:spLocks/>
            </p:cNvSpPr>
            <p:nvPr/>
          </p:nvSpPr>
          <p:spPr>
            <a:xfrm>
              <a:off x="4748045" y="2843662"/>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sp>
        <p:nvSpPr>
          <p:cNvPr id="56" name="正方形/長方形 55">
            <a:extLst>
              <a:ext uri="{FF2B5EF4-FFF2-40B4-BE49-F238E27FC236}">
                <a16:creationId xmlns:a16="http://schemas.microsoft.com/office/drawing/2014/main" id="{481BCC41-13C3-4452-8BE2-7911E2C89E86}"/>
              </a:ext>
            </a:extLst>
          </p:cNvPr>
          <p:cNvSpPr/>
          <p:nvPr/>
        </p:nvSpPr>
        <p:spPr>
          <a:xfrm>
            <a:off x="4656433" y="5454313"/>
            <a:ext cx="2124075" cy="2554830"/>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kumimoji="1"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記入上の注意・留意事項をよく読んでから申請してください。</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前回の申請時に登録した生徒情報が表示されるので、正しいことを確認します。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endParaRPr lang="en-US" altLang="ja-JP" sz="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「保護者等情報入力」ボタンをクリックします。</a:t>
            </a:r>
            <a:endParaRPr kumimoji="1"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6" name="角丸四角形 27">
            <a:extLst>
              <a:ext uri="{FF2B5EF4-FFF2-40B4-BE49-F238E27FC236}">
                <a16:creationId xmlns:a16="http://schemas.microsoft.com/office/drawing/2014/main" id="{FF6124E4-510E-41B8-A541-E60CC245FD3B}"/>
              </a:ext>
            </a:extLst>
          </p:cNvPr>
          <p:cNvSpPr/>
          <p:nvPr/>
        </p:nvSpPr>
        <p:spPr>
          <a:xfrm>
            <a:off x="4820504" y="5359062"/>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67" name="グループ化 66">
            <a:extLst>
              <a:ext uri="{FF2B5EF4-FFF2-40B4-BE49-F238E27FC236}">
                <a16:creationId xmlns:a16="http://schemas.microsoft.com/office/drawing/2014/main" id="{4C9D2740-4164-4CCC-98B0-24B53F2295E5}"/>
              </a:ext>
            </a:extLst>
          </p:cNvPr>
          <p:cNvGrpSpPr/>
          <p:nvPr/>
        </p:nvGrpSpPr>
        <p:grpSpPr>
          <a:xfrm>
            <a:off x="4688448" y="6403374"/>
            <a:ext cx="198178" cy="281733"/>
            <a:chOff x="4707498" y="2767507"/>
            <a:chExt cx="198178" cy="281733"/>
          </a:xfrm>
        </p:grpSpPr>
        <p:sp>
          <p:nvSpPr>
            <p:cNvPr id="68" name="円/楕円 39">
              <a:extLst>
                <a:ext uri="{FF2B5EF4-FFF2-40B4-BE49-F238E27FC236}">
                  <a16:creationId xmlns:a16="http://schemas.microsoft.com/office/drawing/2014/main" id="{3AE7C596-96E8-466C-88B7-00D6637ED55D}"/>
                </a:ext>
              </a:extLst>
            </p:cNvPr>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9" name="コンテンツ プレースホルダー 2">
              <a:extLst>
                <a:ext uri="{FF2B5EF4-FFF2-40B4-BE49-F238E27FC236}">
                  <a16:creationId xmlns:a16="http://schemas.microsoft.com/office/drawing/2014/main" id="{21CC5E73-ECB8-4A59-967B-4C46E397D6BF}"/>
                </a:ext>
              </a:extLst>
            </p:cNvPr>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grpSp>
        <p:nvGrpSpPr>
          <p:cNvPr id="70" name="グループ化 69">
            <a:extLst>
              <a:ext uri="{FF2B5EF4-FFF2-40B4-BE49-F238E27FC236}">
                <a16:creationId xmlns:a16="http://schemas.microsoft.com/office/drawing/2014/main" id="{13427498-5933-4745-B541-CEFA0E03AC35}"/>
              </a:ext>
            </a:extLst>
          </p:cNvPr>
          <p:cNvGrpSpPr/>
          <p:nvPr/>
        </p:nvGrpSpPr>
        <p:grpSpPr>
          <a:xfrm>
            <a:off x="4688448" y="5672524"/>
            <a:ext cx="198178" cy="281733"/>
            <a:chOff x="4707498" y="1706457"/>
            <a:chExt cx="198178" cy="281733"/>
          </a:xfrm>
        </p:grpSpPr>
        <p:sp>
          <p:nvSpPr>
            <p:cNvPr id="73" name="円/楕円 75">
              <a:extLst>
                <a:ext uri="{FF2B5EF4-FFF2-40B4-BE49-F238E27FC236}">
                  <a16:creationId xmlns:a16="http://schemas.microsoft.com/office/drawing/2014/main" id="{1BB7DBB5-9FFB-43E8-AD29-4DF0483C7FF2}"/>
                </a:ext>
              </a:extLst>
            </p:cNvPr>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4" name="コンテンツ プレースホルダー 2">
              <a:extLst>
                <a:ext uri="{FF2B5EF4-FFF2-40B4-BE49-F238E27FC236}">
                  <a16:creationId xmlns:a16="http://schemas.microsoft.com/office/drawing/2014/main" id="{3DCD625F-A617-4569-BD79-9D71695CA577}"/>
                </a:ext>
              </a:extLst>
            </p:cNvPr>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79" name="正方形/長方形 78">
            <a:extLst>
              <a:ext uri="{FF2B5EF4-FFF2-40B4-BE49-F238E27FC236}">
                <a16:creationId xmlns:a16="http://schemas.microsoft.com/office/drawing/2014/main" id="{7D8E7111-123A-4931-A954-AC6F71DA8C08}"/>
              </a:ext>
            </a:extLst>
          </p:cNvPr>
          <p:cNvSpPr/>
          <p:nvPr/>
        </p:nvSpPr>
        <p:spPr>
          <a:xfrm>
            <a:off x="4640766" y="3432418"/>
            <a:ext cx="2124000" cy="1375375"/>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8731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0975" indent="-93663">
              <a:buFont typeface="Arial" panose="020B0604020202020204" pitchFamily="34" charset="0"/>
              <a:buChar char="•"/>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「継続意向確認」から続けて行う場合は、次の「</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a:t>
            </a:r>
            <a:r>
              <a:rPr lang="zh-TW"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保護者等情報変更届出</a:t>
            </a:r>
            <a:r>
              <a:rPr lang="en-US" altLang="zh-TW"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生徒情報</a:t>
            </a:r>
            <a:r>
              <a:rPr lang="en-US" altLang="zh-TW"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画面</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」から始まります。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0" name="角丸四角形 29">
            <a:extLst>
              <a:ext uri="{FF2B5EF4-FFF2-40B4-BE49-F238E27FC236}">
                <a16:creationId xmlns:a16="http://schemas.microsoft.com/office/drawing/2014/main" id="{30AA0EED-622D-4730-896F-94C5808056D2}"/>
              </a:ext>
            </a:extLst>
          </p:cNvPr>
          <p:cNvSpPr/>
          <p:nvPr/>
        </p:nvSpPr>
        <p:spPr>
          <a:xfrm>
            <a:off x="4808813" y="3346026"/>
            <a:ext cx="700406" cy="255689"/>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p>
        </p:txBody>
      </p:sp>
      <p:sp>
        <p:nvSpPr>
          <p:cNvPr id="83" name="テキスト ボックス 82"/>
          <p:cNvSpPr txBox="1"/>
          <p:nvPr/>
        </p:nvSpPr>
        <p:spPr>
          <a:xfrm>
            <a:off x="5824449" y="7841801"/>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20</a:t>
            </a:r>
            <a:r>
              <a:rPr lang="ja-JP" altLang="en-US" sz="1200" dirty="0">
                <a:solidFill>
                  <a:srgbClr val="000000"/>
                </a:solidFill>
              </a:rPr>
              <a:t>ページへ</a:t>
            </a:r>
            <a:endParaRPr kumimoji="1" lang="ja-JP" altLang="en-US" sz="1200" dirty="0">
              <a:solidFill>
                <a:srgbClr val="000000"/>
              </a:solidFill>
            </a:endParaRPr>
          </a:p>
        </p:txBody>
      </p:sp>
      <p:sp>
        <p:nvSpPr>
          <p:cNvPr id="47" name="正方形/長方形 46"/>
          <p:cNvSpPr/>
          <p:nvPr/>
        </p:nvSpPr>
        <p:spPr>
          <a:xfrm>
            <a:off x="409417" y="2125067"/>
            <a:ext cx="692355" cy="375382"/>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grpSp>
        <p:nvGrpSpPr>
          <p:cNvPr id="49" name="グループ化 48"/>
          <p:cNvGrpSpPr/>
          <p:nvPr/>
        </p:nvGrpSpPr>
        <p:grpSpPr>
          <a:xfrm>
            <a:off x="235347" y="2117310"/>
            <a:ext cx="198178" cy="281733"/>
            <a:chOff x="4707498" y="1706457"/>
            <a:chExt cx="198178" cy="281733"/>
          </a:xfrm>
        </p:grpSpPr>
        <p:sp>
          <p:nvSpPr>
            <p:cNvPr id="50" name="円/楕円 52"/>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1"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pic>
        <p:nvPicPr>
          <p:cNvPr id="5" name="図 4"/>
          <p:cNvPicPr>
            <a:picLocks noChangeAspect="1"/>
          </p:cNvPicPr>
          <p:nvPr/>
        </p:nvPicPr>
        <p:blipFill>
          <a:blip r:embed="rId5"/>
          <a:stretch>
            <a:fillRect/>
          </a:stretch>
        </p:blipFill>
        <p:spPr>
          <a:xfrm>
            <a:off x="616259" y="8292425"/>
            <a:ext cx="3171057" cy="821703"/>
          </a:xfrm>
          <a:prstGeom prst="rect">
            <a:avLst/>
          </a:prstGeom>
        </p:spPr>
      </p:pic>
      <p:pic>
        <p:nvPicPr>
          <p:cNvPr id="81" name="図 80"/>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616259" y="9235207"/>
            <a:ext cx="3604879" cy="452636"/>
          </a:xfrm>
          <a:prstGeom prst="rect">
            <a:avLst/>
          </a:prstGeom>
        </p:spPr>
      </p:pic>
      <p:cxnSp>
        <p:nvCxnSpPr>
          <p:cNvPr id="7" name="直線コネクタ 6"/>
          <p:cNvCxnSpPr/>
          <p:nvPr/>
        </p:nvCxnSpPr>
        <p:spPr>
          <a:xfrm flipH="1">
            <a:off x="4219542" y="8502258"/>
            <a:ext cx="1472" cy="702476"/>
          </a:xfrm>
          <a:prstGeom prst="line">
            <a:avLst/>
          </a:prstGeom>
          <a:ln w="3175">
            <a:solidFill>
              <a:srgbClr val="000000"/>
            </a:solidFill>
          </a:ln>
        </p:spPr>
        <p:style>
          <a:lnRef idx="2">
            <a:schemeClr val="accent1"/>
          </a:lnRef>
          <a:fillRef idx="0">
            <a:schemeClr val="accent1"/>
          </a:fillRef>
          <a:effectRef idx="1">
            <a:schemeClr val="accent1"/>
          </a:effectRef>
          <a:fontRef idx="minor">
            <a:schemeClr val="tx1"/>
          </a:fontRef>
        </p:style>
      </p:cxnSp>
      <p:pic>
        <p:nvPicPr>
          <p:cNvPr id="6" name="図 5"/>
          <p:cNvPicPr>
            <a:picLocks noChangeAspect="1"/>
          </p:cNvPicPr>
          <p:nvPr/>
        </p:nvPicPr>
        <p:blipFill>
          <a:blip r:embed="rId7"/>
          <a:stretch>
            <a:fillRect/>
          </a:stretch>
        </p:blipFill>
        <p:spPr>
          <a:xfrm>
            <a:off x="602574" y="8454617"/>
            <a:ext cx="3198425" cy="764736"/>
          </a:xfrm>
          <a:prstGeom prst="rect">
            <a:avLst/>
          </a:prstGeom>
        </p:spPr>
      </p:pic>
      <p:sp>
        <p:nvSpPr>
          <p:cNvPr id="82" name="正方形/長方形 81"/>
          <p:cNvSpPr/>
          <p:nvPr/>
        </p:nvSpPr>
        <p:spPr>
          <a:xfrm>
            <a:off x="590872" y="8290876"/>
            <a:ext cx="3496629" cy="823242"/>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88" name="正方形/長方形 87"/>
          <p:cNvSpPr/>
          <p:nvPr/>
        </p:nvSpPr>
        <p:spPr>
          <a:xfrm>
            <a:off x="412376" y="6879624"/>
            <a:ext cx="3723180" cy="2293198"/>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1" name="正方形/長方形 70"/>
          <p:cNvSpPr/>
          <p:nvPr/>
        </p:nvSpPr>
        <p:spPr>
          <a:xfrm>
            <a:off x="3263937" y="9235152"/>
            <a:ext cx="602980" cy="137180"/>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grpSp>
        <p:nvGrpSpPr>
          <p:cNvPr id="75" name="グループ化 74"/>
          <p:cNvGrpSpPr/>
          <p:nvPr/>
        </p:nvGrpSpPr>
        <p:grpSpPr>
          <a:xfrm>
            <a:off x="279834" y="6590861"/>
            <a:ext cx="198178" cy="281733"/>
            <a:chOff x="4707498" y="2767507"/>
            <a:chExt cx="198178" cy="281733"/>
          </a:xfrm>
        </p:grpSpPr>
        <p:sp>
          <p:nvSpPr>
            <p:cNvPr id="76" name="円/楕円 49"/>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7"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pic>
        <p:nvPicPr>
          <p:cNvPr id="52" name="図 5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72935" y="5920560"/>
            <a:ext cx="909765" cy="123843"/>
          </a:xfrm>
          <a:prstGeom prst="rect">
            <a:avLst/>
          </a:prstGeom>
        </p:spPr>
      </p:pic>
      <p:pic>
        <p:nvPicPr>
          <p:cNvPr id="53" name="図 5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5347" y="5385244"/>
            <a:ext cx="3993720" cy="233942"/>
          </a:xfrm>
          <a:prstGeom prst="rect">
            <a:avLst/>
          </a:prstGeom>
        </p:spPr>
      </p:pic>
      <p:grpSp>
        <p:nvGrpSpPr>
          <p:cNvPr id="54" name="グループ化 53">
            <a:extLst>
              <a:ext uri="{FF2B5EF4-FFF2-40B4-BE49-F238E27FC236}">
                <a16:creationId xmlns:a16="http://schemas.microsoft.com/office/drawing/2014/main" id="{E44CAED8-9905-45EA-A4F6-80659AE72A91}"/>
              </a:ext>
            </a:extLst>
          </p:cNvPr>
          <p:cNvGrpSpPr/>
          <p:nvPr/>
        </p:nvGrpSpPr>
        <p:grpSpPr>
          <a:xfrm>
            <a:off x="4707498" y="7347338"/>
            <a:ext cx="198178" cy="281733"/>
            <a:chOff x="4707498" y="2767507"/>
            <a:chExt cx="198178" cy="281733"/>
          </a:xfrm>
        </p:grpSpPr>
        <p:sp>
          <p:nvSpPr>
            <p:cNvPr id="61" name="円/楕円 39">
              <a:extLst>
                <a:ext uri="{FF2B5EF4-FFF2-40B4-BE49-F238E27FC236}">
                  <a16:creationId xmlns:a16="http://schemas.microsoft.com/office/drawing/2014/main" id="{4553FF21-C120-4816-ADB6-E1F41AA6921A}"/>
                </a:ext>
              </a:extLst>
            </p:cNvPr>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2" name="コンテンツ プレースホルダー 2">
              <a:extLst>
                <a:ext uri="{FF2B5EF4-FFF2-40B4-BE49-F238E27FC236}">
                  <a16:creationId xmlns:a16="http://schemas.microsoft.com/office/drawing/2014/main" id="{5F9773D4-230F-45BD-9E4C-4D5610EE5297}"/>
                </a:ext>
              </a:extLst>
            </p:cNvPr>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ja-JP" altLang="en-US" sz="1400" dirty="0">
                  <a:solidFill>
                    <a:schemeClr val="bg1"/>
                  </a:solidFill>
                </a:rPr>
                <a:t>３</a:t>
              </a:r>
            </a:p>
          </p:txBody>
        </p:sp>
      </p:grpSp>
      <p:grpSp>
        <p:nvGrpSpPr>
          <p:cNvPr id="78" name="グループ化 77"/>
          <p:cNvGrpSpPr/>
          <p:nvPr/>
        </p:nvGrpSpPr>
        <p:grpSpPr>
          <a:xfrm>
            <a:off x="2590609" y="5715060"/>
            <a:ext cx="198178" cy="281733"/>
            <a:chOff x="4707498" y="1706457"/>
            <a:chExt cx="198178" cy="281733"/>
          </a:xfrm>
        </p:grpSpPr>
        <p:sp>
          <p:nvSpPr>
            <p:cNvPr id="84" name="円/楕円 78"/>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85"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86" name="正方形/長方形 85">
            <a:extLst>
              <a:ext uri="{FF2B5EF4-FFF2-40B4-BE49-F238E27FC236}">
                <a16:creationId xmlns:a16="http://schemas.microsoft.com/office/drawing/2014/main" id="{AC42AED1-8550-4004-A52D-86A2D40C9C60}"/>
              </a:ext>
            </a:extLst>
          </p:cNvPr>
          <p:cNvSpPr/>
          <p:nvPr/>
        </p:nvSpPr>
        <p:spPr>
          <a:xfrm>
            <a:off x="2829383" y="5901310"/>
            <a:ext cx="957937" cy="165899"/>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92" name="グループ化 91">
            <a:extLst>
              <a:ext uri="{FF2B5EF4-FFF2-40B4-BE49-F238E27FC236}">
                <a16:creationId xmlns:a16="http://schemas.microsoft.com/office/drawing/2014/main" id="{E44CAED8-9905-45EA-A4F6-80659AE72A91}"/>
              </a:ext>
            </a:extLst>
          </p:cNvPr>
          <p:cNvGrpSpPr/>
          <p:nvPr/>
        </p:nvGrpSpPr>
        <p:grpSpPr>
          <a:xfrm>
            <a:off x="2992998" y="9157088"/>
            <a:ext cx="198178" cy="281733"/>
            <a:chOff x="4707498" y="2767507"/>
            <a:chExt cx="198178" cy="281733"/>
          </a:xfrm>
        </p:grpSpPr>
        <p:sp>
          <p:nvSpPr>
            <p:cNvPr id="93" name="円/楕円 39">
              <a:extLst>
                <a:ext uri="{FF2B5EF4-FFF2-40B4-BE49-F238E27FC236}">
                  <a16:creationId xmlns:a16="http://schemas.microsoft.com/office/drawing/2014/main" id="{4553FF21-C120-4816-ADB6-E1F41AA6921A}"/>
                </a:ext>
              </a:extLst>
            </p:cNvPr>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94" name="コンテンツ プレースホルダー 2">
              <a:extLst>
                <a:ext uri="{FF2B5EF4-FFF2-40B4-BE49-F238E27FC236}">
                  <a16:creationId xmlns:a16="http://schemas.microsoft.com/office/drawing/2014/main" id="{5F9773D4-230F-45BD-9E4C-4D5610EE5297}"/>
                </a:ext>
              </a:extLst>
            </p:cNvPr>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ja-JP" altLang="en-US" sz="1400" dirty="0">
                  <a:solidFill>
                    <a:schemeClr val="bg1"/>
                  </a:solidFill>
                </a:rPr>
                <a:t>３</a:t>
              </a:r>
            </a:p>
          </p:txBody>
        </p:sp>
      </p:grpSp>
      <p:sp>
        <p:nvSpPr>
          <p:cNvPr id="87" name="テキスト ボックス 86">
            <a:extLst>
              <a:ext uri="{FF2B5EF4-FFF2-40B4-BE49-F238E27FC236}">
                <a16:creationId xmlns:a16="http://schemas.microsoft.com/office/drawing/2014/main" id="{FEEFE435-1FC2-4275-93AC-13BA0DAFEA90}"/>
              </a:ext>
            </a:extLst>
          </p:cNvPr>
          <p:cNvSpPr txBox="1"/>
          <p:nvPr/>
        </p:nvSpPr>
        <p:spPr>
          <a:xfrm>
            <a:off x="1594163" y="7101712"/>
            <a:ext cx="745023" cy="184666"/>
          </a:xfrm>
          <a:prstGeom prst="rect">
            <a:avLst/>
          </a:prstGeom>
          <a:solidFill>
            <a:schemeClr val="bg1"/>
          </a:solidFill>
        </p:spPr>
        <p:txBody>
          <a:bodyPr wrap="square" rtlCol="0">
            <a:spAutoFit/>
          </a:bodyPr>
          <a:lstStyle/>
          <a:p>
            <a:r>
              <a:rPr lang="ja-JP" altLang="en-US" sz="600" dirty="0"/>
              <a:t>シエン　タロウ</a:t>
            </a:r>
            <a:endParaRPr kumimoji="1" lang="ja-JP" altLang="en-US" sz="600" dirty="0"/>
          </a:p>
        </p:txBody>
      </p:sp>
    </p:spTree>
    <p:extLst>
      <p:ext uri="{BB962C8B-B14F-4D97-AF65-F5344CB8AC3E}">
        <p14:creationId xmlns:p14="http://schemas.microsoft.com/office/powerpoint/2010/main" val="1356082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プレースホルダー 6"/>
          <p:cNvSpPr>
            <a:spLocks noGrp="1"/>
          </p:cNvSpPr>
          <p:nvPr>
            <p:ph type="body" sz="quarter" idx="10"/>
          </p:nvPr>
        </p:nvSpPr>
        <p:spPr/>
        <p:txBody>
          <a:bodyPr/>
          <a:lstStyle/>
          <a:p>
            <a:r>
              <a:rPr lang="ja-JP" altLang="en-US" dirty="0">
                <a:solidFill>
                  <a:srgbClr val="000000"/>
                </a:solidFill>
              </a:rPr>
              <a:t>はじめに</a:t>
            </a:r>
            <a:endParaRPr kumimoji="1" lang="ja-JP" altLang="en-US" dirty="0">
              <a:solidFill>
                <a:srgbClr val="000000"/>
              </a:solidFill>
            </a:endParaRPr>
          </a:p>
        </p:txBody>
      </p:sp>
      <p:sp>
        <p:nvSpPr>
          <p:cNvPr id="16" name="コンテンツ プレースホルダー 5">
            <a:extLst>
              <a:ext uri="{FF2B5EF4-FFF2-40B4-BE49-F238E27FC236}">
                <a16:creationId xmlns:a16="http://schemas.microsoft.com/office/drawing/2014/main" id="{A5C0AFD9-A2DC-419C-92A1-B62D5E42A321}"/>
              </a:ext>
            </a:extLst>
          </p:cNvPr>
          <p:cNvSpPr>
            <a:spLocks noGrp="1"/>
          </p:cNvSpPr>
          <p:nvPr>
            <p:ph idx="1"/>
          </p:nvPr>
        </p:nvSpPr>
        <p:spPr>
          <a:xfrm>
            <a:off x="119206" y="724192"/>
            <a:ext cx="6522860" cy="1019397"/>
          </a:xfrm>
        </p:spPr>
        <p:txBody>
          <a:bodyPr/>
          <a:lstStyle/>
          <a:p>
            <a:r>
              <a:rPr lang="ja-JP" altLang="en-US" sz="1600" dirty="0">
                <a:solidFill>
                  <a:srgbClr val="000000"/>
                </a:solidFill>
              </a:rPr>
              <a:t>就学支援金（授業料の支援）を７月以降も継続して受給するには、</a:t>
            </a:r>
            <a:endParaRPr lang="en-US" altLang="ja-JP" sz="1600" dirty="0">
              <a:solidFill>
                <a:srgbClr val="000000"/>
              </a:solidFill>
            </a:endParaRPr>
          </a:p>
          <a:p>
            <a:r>
              <a:rPr lang="en-US" altLang="ja-JP" sz="1600" dirty="0">
                <a:solidFill>
                  <a:srgbClr val="000000"/>
                </a:solidFill>
              </a:rPr>
              <a:t>e-Shien</a:t>
            </a:r>
            <a:r>
              <a:rPr lang="ja-JP" altLang="en-US" sz="1600" dirty="0">
                <a:solidFill>
                  <a:srgbClr val="000000"/>
                </a:solidFill>
              </a:rPr>
              <a:t>での申請が必要です。（支払差止中の場合を含む）</a:t>
            </a:r>
            <a:endParaRPr lang="en-US" altLang="ja-JP" sz="1600" dirty="0">
              <a:solidFill>
                <a:srgbClr val="000000"/>
              </a:solidFill>
            </a:endParaRPr>
          </a:p>
          <a:p>
            <a:r>
              <a:rPr lang="ja-JP" altLang="en-US" sz="1600" dirty="0">
                <a:solidFill>
                  <a:srgbClr val="000000"/>
                </a:solidFill>
              </a:rPr>
              <a:t>また、申請の結果、就学支援金が「不認定」となった場合に対象となる</a:t>
            </a:r>
            <a:endParaRPr lang="en-US" altLang="ja-JP" sz="1600" dirty="0">
              <a:solidFill>
                <a:srgbClr val="000000"/>
              </a:solidFill>
            </a:endParaRPr>
          </a:p>
          <a:p>
            <a:r>
              <a:rPr lang="ja-JP" altLang="en-US" sz="1600" dirty="0">
                <a:solidFill>
                  <a:srgbClr val="000000"/>
                </a:solidFill>
              </a:rPr>
              <a:t>臨時支援金の申請も併せて行なってください。</a:t>
            </a:r>
            <a:endParaRPr lang="en-US" altLang="ja-JP" sz="1600" dirty="0">
              <a:solidFill>
                <a:srgbClr val="000000"/>
              </a:solidFill>
            </a:endParaRPr>
          </a:p>
          <a:p>
            <a:r>
              <a:rPr lang="ja-JP" altLang="en-US" sz="1600" b="1" u="sng" dirty="0">
                <a:solidFill>
                  <a:srgbClr val="000000"/>
                </a:solidFill>
              </a:rPr>
              <a:t>継続して受給を希望されない場合も、８ページまでの入力をしてください。</a:t>
            </a:r>
            <a:endParaRPr lang="en-US" altLang="ja-JP" sz="1600" b="1" u="sng" dirty="0">
              <a:solidFill>
                <a:srgbClr val="000000"/>
              </a:solidFill>
            </a:endParaRPr>
          </a:p>
          <a:p>
            <a:r>
              <a:rPr lang="ja-JP" altLang="en-US" sz="1600" b="1" u="sng" dirty="0">
                <a:solidFill>
                  <a:srgbClr val="000000"/>
                </a:solidFill>
              </a:rPr>
              <a:t>その場合、授業料の支払いが必要になります。</a:t>
            </a:r>
            <a:endParaRPr lang="en-US" altLang="ja-JP" sz="1600" dirty="0">
              <a:solidFill>
                <a:srgbClr val="000000"/>
              </a:solidFill>
            </a:endParaRPr>
          </a:p>
          <a:p>
            <a:pPr marL="801688" indent="-801688"/>
            <a:endParaRPr lang="en-US" altLang="ja-JP" sz="1600" dirty="0">
              <a:solidFill>
                <a:srgbClr val="000000"/>
              </a:solidFill>
            </a:endParaRPr>
          </a:p>
          <a:p>
            <a:pPr marL="801688" indent="-801688"/>
            <a:endParaRPr lang="en-US" altLang="ja-JP" sz="1600" dirty="0">
              <a:solidFill>
                <a:srgbClr val="000000"/>
              </a:solidFill>
            </a:endParaRPr>
          </a:p>
          <a:p>
            <a:pPr marL="801688" indent="-801688"/>
            <a:endParaRPr lang="en-US" altLang="ja-JP" sz="1600" dirty="0">
              <a:solidFill>
                <a:srgbClr val="000000"/>
              </a:solidFill>
            </a:endParaRPr>
          </a:p>
          <a:p>
            <a:pPr marL="801688" indent="-801688"/>
            <a:endParaRPr lang="en-US" altLang="ja-JP" sz="1600" dirty="0">
              <a:solidFill>
                <a:srgbClr val="000000"/>
              </a:solidFill>
            </a:endParaRPr>
          </a:p>
          <a:p>
            <a:pPr marL="801688" indent="-801688"/>
            <a:endParaRPr lang="en-US" altLang="ja-JP" sz="1600" dirty="0">
              <a:solidFill>
                <a:srgbClr val="000000"/>
              </a:solidFill>
            </a:endParaRPr>
          </a:p>
          <a:p>
            <a:pPr marL="801688" indent="-801688"/>
            <a:endParaRPr lang="en-US" altLang="ja-JP" sz="1600" dirty="0">
              <a:solidFill>
                <a:srgbClr val="000000"/>
              </a:solidFill>
            </a:endParaRPr>
          </a:p>
          <a:p>
            <a:pPr marL="801688" indent="-801688"/>
            <a:endParaRPr lang="en-US" altLang="ja-JP" sz="1600" dirty="0">
              <a:solidFill>
                <a:srgbClr val="000000"/>
              </a:solidFill>
            </a:endParaRPr>
          </a:p>
          <a:p>
            <a:pPr marL="801688" indent="-801688"/>
            <a:endParaRPr lang="en-US" altLang="ja-JP" sz="1600" dirty="0">
              <a:solidFill>
                <a:srgbClr val="000000"/>
              </a:solidFill>
            </a:endParaRPr>
          </a:p>
        </p:txBody>
      </p:sp>
      <p:sp>
        <p:nvSpPr>
          <p:cNvPr id="9" name="テキスト ボックス 7">
            <a:extLst>
              <a:ext uri="{FF2B5EF4-FFF2-40B4-BE49-F238E27FC236}">
                <a16:creationId xmlns:a16="http://schemas.microsoft.com/office/drawing/2014/main" id="{5961C781-2215-4D76-8120-A1CB5D676AA5}"/>
              </a:ext>
            </a:extLst>
          </p:cNvPr>
          <p:cNvSpPr txBox="1"/>
          <p:nvPr/>
        </p:nvSpPr>
        <p:spPr>
          <a:xfrm>
            <a:off x="296214" y="7301886"/>
            <a:ext cx="6265573" cy="2243435"/>
          </a:xfrm>
          <a:prstGeom prst="rect">
            <a:avLst/>
          </a:prstGeom>
          <a:noFill/>
          <a:ln>
            <a:solidFill>
              <a:schemeClr val="tx1"/>
            </a:solidFill>
            <a:prstDash val="dash"/>
          </a:ln>
        </p:spPr>
        <p:txBody>
          <a:bodyPr wrap="square" anchor="ctr" anchorCtr="0">
            <a:noAutofit/>
          </a:bodyPr>
          <a:lstStyle>
            <a:defPPr>
              <a:defRPr lang="ja-JP"/>
            </a:defPPr>
            <a:lvl1pPr marL="0" algn="l" defTabSz="925880" rtl="0" eaLnBrk="1" latinLnBrk="0" hangingPunct="1">
              <a:defRPr kumimoji="1" sz="1822" kern="1200">
                <a:solidFill>
                  <a:schemeClr val="tx1"/>
                </a:solidFill>
                <a:latin typeface="+mn-lt"/>
                <a:ea typeface="+mn-ea"/>
                <a:cs typeface="+mn-cs"/>
              </a:defRPr>
            </a:lvl1pPr>
            <a:lvl2pPr marL="462940" algn="l" defTabSz="925880" rtl="0" eaLnBrk="1" latinLnBrk="0" hangingPunct="1">
              <a:defRPr kumimoji="1" sz="1822" kern="1200">
                <a:solidFill>
                  <a:schemeClr val="tx1"/>
                </a:solidFill>
                <a:latin typeface="+mn-lt"/>
                <a:ea typeface="+mn-ea"/>
                <a:cs typeface="+mn-cs"/>
              </a:defRPr>
            </a:lvl2pPr>
            <a:lvl3pPr marL="925880" algn="l" defTabSz="925880" rtl="0" eaLnBrk="1" latinLnBrk="0" hangingPunct="1">
              <a:defRPr kumimoji="1" sz="1822" kern="1200">
                <a:solidFill>
                  <a:schemeClr val="tx1"/>
                </a:solidFill>
                <a:latin typeface="+mn-lt"/>
                <a:ea typeface="+mn-ea"/>
                <a:cs typeface="+mn-cs"/>
              </a:defRPr>
            </a:lvl3pPr>
            <a:lvl4pPr marL="1388820" algn="l" defTabSz="925880" rtl="0" eaLnBrk="1" latinLnBrk="0" hangingPunct="1">
              <a:defRPr kumimoji="1" sz="1822" kern="1200">
                <a:solidFill>
                  <a:schemeClr val="tx1"/>
                </a:solidFill>
                <a:latin typeface="+mn-lt"/>
                <a:ea typeface="+mn-ea"/>
                <a:cs typeface="+mn-cs"/>
              </a:defRPr>
            </a:lvl4pPr>
            <a:lvl5pPr marL="1851759" algn="l" defTabSz="925880" rtl="0" eaLnBrk="1" latinLnBrk="0" hangingPunct="1">
              <a:defRPr kumimoji="1" sz="1822" kern="1200">
                <a:solidFill>
                  <a:schemeClr val="tx1"/>
                </a:solidFill>
                <a:latin typeface="+mn-lt"/>
                <a:ea typeface="+mn-ea"/>
                <a:cs typeface="+mn-cs"/>
              </a:defRPr>
            </a:lvl5pPr>
            <a:lvl6pPr marL="2314699" algn="l" defTabSz="925880" rtl="0" eaLnBrk="1" latinLnBrk="0" hangingPunct="1">
              <a:defRPr kumimoji="1" sz="1822" kern="1200">
                <a:solidFill>
                  <a:schemeClr val="tx1"/>
                </a:solidFill>
                <a:latin typeface="+mn-lt"/>
                <a:ea typeface="+mn-ea"/>
                <a:cs typeface="+mn-cs"/>
              </a:defRPr>
            </a:lvl6pPr>
            <a:lvl7pPr marL="2777640" algn="l" defTabSz="925880" rtl="0" eaLnBrk="1" latinLnBrk="0" hangingPunct="1">
              <a:defRPr kumimoji="1" sz="1822" kern="1200">
                <a:solidFill>
                  <a:schemeClr val="tx1"/>
                </a:solidFill>
                <a:latin typeface="+mn-lt"/>
                <a:ea typeface="+mn-ea"/>
                <a:cs typeface="+mn-cs"/>
              </a:defRPr>
            </a:lvl7pPr>
            <a:lvl8pPr marL="3240579" algn="l" defTabSz="925880" rtl="0" eaLnBrk="1" latinLnBrk="0" hangingPunct="1">
              <a:defRPr kumimoji="1" sz="1822" kern="1200">
                <a:solidFill>
                  <a:schemeClr val="tx1"/>
                </a:solidFill>
                <a:latin typeface="+mn-lt"/>
                <a:ea typeface="+mn-ea"/>
                <a:cs typeface="+mn-cs"/>
              </a:defRPr>
            </a:lvl8pPr>
            <a:lvl9pPr marL="3703519" algn="l" defTabSz="925880" rtl="0" eaLnBrk="1" latinLnBrk="0" hangingPunct="1">
              <a:defRPr kumimoji="1" sz="1822" kern="1200">
                <a:solidFill>
                  <a:schemeClr val="tx1"/>
                </a:solidFill>
                <a:latin typeface="+mn-lt"/>
                <a:ea typeface="+mn-ea"/>
                <a:cs typeface="+mn-cs"/>
              </a:defRPr>
            </a:lvl9pPr>
          </a:lstStyle>
          <a:p>
            <a:pPr marL="450850" indent="-285750">
              <a:buFont typeface="Wingdings" panose="05000000000000000000" pitchFamily="2" charset="2"/>
              <a:buChar char="n"/>
            </a:pPr>
            <a:r>
              <a:rPr lang="en-US" altLang="ja-JP" sz="1400" dirty="0">
                <a:latin typeface="Meiryo UI" panose="020B0604030504040204" pitchFamily="50" charset="-128"/>
                <a:ea typeface="Meiryo UI" panose="020B0604030504040204" pitchFamily="50" charset="-128"/>
              </a:rPr>
              <a:t>e-Shien</a:t>
            </a:r>
            <a:r>
              <a:rPr lang="ja-JP" altLang="en-US" sz="1400" dirty="0">
                <a:latin typeface="Meiryo UI" panose="020B0604030504040204" pitchFamily="50" charset="-128"/>
                <a:ea typeface="Meiryo UI" panose="020B0604030504040204" pitchFamily="50" charset="-128"/>
              </a:rPr>
              <a:t>へのアクセス</a:t>
            </a:r>
            <a:endParaRPr lang="en-US" altLang="ja-JP" sz="800" dirty="0">
              <a:latin typeface="Meiryo UI" panose="020B0604030504040204" pitchFamily="50" charset="-128"/>
              <a:ea typeface="Meiryo UI" panose="020B0604030504040204" pitchFamily="50" charset="-128"/>
            </a:endParaRPr>
          </a:p>
          <a:p>
            <a:pPr marL="450850"/>
            <a:r>
              <a:rPr lang="en-US" altLang="ja-JP" sz="1200" dirty="0">
                <a:latin typeface="Meiryo UI" panose="020B0604030504040204" pitchFamily="50" charset="-128"/>
                <a:ea typeface="Meiryo UI" panose="020B0604030504040204" pitchFamily="50" charset="-128"/>
                <a:hlinkClick r:id="rId3"/>
              </a:rPr>
              <a:t>https://www.e-shien.mext.go.jp/</a:t>
            </a:r>
            <a:endParaRPr lang="en-US" altLang="ja-JP" sz="1200" dirty="0">
              <a:latin typeface="Meiryo UI" panose="020B0604030504040204" pitchFamily="50" charset="-128"/>
              <a:ea typeface="Meiryo UI" panose="020B0604030504040204" pitchFamily="50" charset="-128"/>
            </a:endParaRPr>
          </a:p>
          <a:p>
            <a:pPr marL="450850" indent="-285750">
              <a:buFont typeface="Wingdings" panose="05000000000000000000" pitchFamily="2" charset="2"/>
              <a:buChar char="n"/>
            </a:pPr>
            <a:endParaRPr lang="en-US" altLang="ja-JP" sz="800" dirty="0">
              <a:latin typeface="Meiryo UI" panose="020B0604030504040204" pitchFamily="50" charset="-128"/>
              <a:ea typeface="Meiryo UI" panose="020B0604030504040204" pitchFamily="50" charset="-128"/>
            </a:endParaRPr>
          </a:p>
          <a:p>
            <a:pPr marL="450850" lvl="1" indent="-285750">
              <a:buFont typeface="Wingdings" panose="05000000000000000000" pitchFamily="2" charset="2"/>
              <a:buChar char="n"/>
            </a:pPr>
            <a:r>
              <a:rPr lang="ja-JP" altLang="en-US" sz="1400" dirty="0">
                <a:latin typeface="Meiryo UI" panose="020B0604030504040204" pitchFamily="50" charset="-128"/>
                <a:ea typeface="Meiryo UI" panose="020B0604030504040204" pitchFamily="50" charset="-128"/>
              </a:rPr>
              <a:t>操作手順の説明動画、</a:t>
            </a:r>
            <a:r>
              <a:rPr lang="en-US" altLang="ja-JP" sz="1400" dirty="0">
                <a:latin typeface="Meiryo UI" panose="020B0604030504040204" pitchFamily="50" charset="-128"/>
                <a:ea typeface="Meiryo UI" panose="020B0604030504040204" pitchFamily="50" charset="-128"/>
              </a:rPr>
              <a:t>FAQ</a:t>
            </a:r>
            <a:r>
              <a:rPr lang="ja-JP" altLang="en-US" sz="1400" dirty="0">
                <a:latin typeface="Meiryo UI" panose="020B0604030504040204" pitchFamily="50" charset="-128"/>
                <a:ea typeface="Meiryo UI" panose="020B0604030504040204" pitchFamily="50" charset="-128"/>
              </a:rPr>
              <a:t>等</a:t>
            </a:r>
            <a:endParaRPr lang="en-US" altLang="ja-JP" sz="800" dirty="0">
              <a:latin typeface="Meiryo UI" panose="020B0604030504040204" pitchFamily="50" charset="-128"/>
              <a:ea typeface="Meiryo UI" panose="020B0604030504040204" pitchFamily="50" charset="-128"/>
            </a:endParaRPr>
          </a:p>
          <a:p>
            <a:pPr marL="450850" lvl="1"/>
            <a:r>
              <a:rPr lang="en-US" altLang="ja-JP" sz="1200" dirty="0">
                <a:latin typeface="Meiryo UI" panose="020B0604030504040204" pitchFamily="50" charset="-128"/>
                <a:ea typeface="Meiryo UI" panose="020B0604030504040204" pitchFamily="50" charset="-128"/>
                <a:cs typeface="Meiryo UI" panose="020B0604030504040204" pitchFamily="50" charset="-128"/>
                <a:hlinkClick r:id="rId4"/>
              </a:rPr>
              <a:t>https://www.mext.go.jp/a_menu/shotou/mushouka/01753.html</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450850" lvl="1"/>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450850" indent="-285750">
              <a:buFont typeface="Wingdings" panose="05000000000000000000" pitchFamily="2" charset="2"/>
              <a:buChar char="n"/>
            </a:pPr>
            <a:r>
              <a:rPr lang="ja-JP" altLang="en-US" sz="1400" dirty="0">
                <a:latin typeface="Meiryo UI" panose="020B0604030504040204" pitchFamily="50" charset="-128"/>
                <a:ea typeface="Meiryo UI" panose="020B0604030504040204" pitchFamily="50" charset="-128"/>
              </a:rPr>
              <a:t>就学支援金制度の概要</a:t>
            </a:r>
            <a:r>
              <a:rPr lang="en-US" altLang="ja-JP" sz="1200" dirty="0">
                <a:latin typeface="Meiryo UI" panose="020B0604030504040204" pitchFamily="50" charset="-128"/>
                <a:ea typeface="Meiryo UI" panose="020B0604030504040204" pitchFamily="50" charset="-128"/>
                <a:hlinkClick r:id="rId5"/>
              </a:rPr>
              <a:t>https://www.mext.go.jp/a_menu/shotou/mushouka/1342674.htm</a:t>
            </a:r>
            <a:endParaRPr lang="en-US" altLang="ja-JP" sz="1200" dirty="0">
              <a:latin typeface="Meiryo UI" panose="020B0604030504040204" pitchFamily="50" charset="-128"/>
              <a:ea typeface="Meiryo UI" panose="020B0604030504040204" pitchFamily="50" charset="-128"/>
            </a:endParaRPr>
          </a:p>
          <a:p>
            <a:pPr marL="450850" indent="-285750">
              <a:buFont typeface="Wingdings" panose="05000000000000000000" pitchFamily="2" charset="2"/>
              <a:buChar char="n"/>
            </a:pPr>
            <a:endParaRPr lang="en-US" altLang="ja-JP" sz="800" dirty="0">
              <a:latin typeface="Meiryo UI" panose="020B0604030504040204" pitchFamily="50" charset="-128"/>
              <a:ea typeface="Meiryo UI" panose="020B0604030504040204" pitchFamily="50" charset="-128"/>
            </a:endParaRPr>
          </a:p>
          <a:p>
            <a:pPr marL="450850" indent="-285750">
              <a:buFont typeface="Wingdings" panose="05000000000000000000" pitchFamily="2" charset="2"/>
              <a:buChar char="n"/>
            </a:pPr>
            <a:r>
              <a:rPr lang="ja-JP" altLang="en-US" sz="1400" dirty="0">
                <a:latin typeface="Meiryo UI" panose="020B0604030504040204" pitchFamily="50" charset="-128"/>
                <a:ea typeface="Meiryo UI" panose="020B0604030504040204" pitchFamily="50" charset="-128"/>
              </a:rPr>
              <a:t>就学支援金制度（家計急変支援）の各種資料</a:t>
            </a:r>
            <a:endParaRPr lang="en-US" altLang="ja-JP" sz="1400" dirty="0">
              <a:latin typeface="Meiryo UI" panose="020B0604030504040204" pitchFamily="50" charset="-128"/>
              <a:ea typeface="Meiryo UI" panose="020B0604030504040204" pitchFamily="50" charset="-128"/>
            </a:endParaRPr>
          </a:p>
          <a:p>
            <a:pPr marL="165100"/>
            <a:r>
              <a:rPr lang="ja-JP" altLang="en-US" sz="1200" dirty="0">
                <a:latin typeface="Meiryo UI" panose="020B0604030504040204" pitchFamily="50" charset="-128"/>
                <a:ea typeface="Meiryo UI" panose="020B0604030504040204" pitchFamily="50" charset="-128"/>
              </a:rPr>
              <a:t>　　　</a:t>
            </a:r>
            <a:r>
              <a:rPr lang="en-US" altLang="ja-JP" sz="1200" u="sng" dirty="0">
                <a:solidFill>
                  <a:srgbClr val="0000FF"/>
                </a:solidFill>
                <a:latin typeface="Meiryo UI" panose="020B0604030504040204" pitchFamily="50" charset="-128"/>
                <a:ea typeface="Meiryo UI" panose="020B0604030504040204" pitchFamily="50" charset="-128"/>
              </a:rPr>
              <a:t>https://www.mext.go.jp/a_menu/shotou/mushouka/01754.html</a:t>
            </a:r>
          </a:p>
        </p:txBody>
      </p:sp>
      <p:pic>
        <p:nvPicPr>
          <p:cNvPr id="10" name="図 9">
            <a:extLst>
              <a:ext uri="{FF2B5EF4-FFF2-40B4-BE49-F238E27FC236}">
                <a16:creationId xmlns:a16="http://schemas.microsoft.com/office/drawing/2014/main" id="{B924FDA1-A851-4928-BFE6-A4AC72E4DA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51651" y="7349471"/>
            <a:ext cx="563332" cy="563332"/>
          </a:xfrm>
          <a:prstGeom prst="rect">
            <a:avLst/>
          </a:prstGeom>
        </p:spPr>
      </p:pic>
      <p:pic>
        <p:nvPicPr>
          <p:cNvPr id="11" name="図 10"/>
          <p:cNvPicPr>
            <a:picLocks noChangeAspect="1"/>
          </p:cNvPicPr>
          <p:nvPr/>
        </p:nvPicPr>
        <p:blipFill>
          <a:blip r:embed="rId7"/>
          <a:stretch>
            <a:fillRect/>
          </a:stretch>
        </p:blipFill>
        <p:spPr>
          <a:xfrm>
            <a:off x="5920882" y="8446039"/>
            <a:ext cx="461850" cy="460176"/>
          </a:xfrm>
          <a:prstGeom prst="rect">
            <a:avLst/>
          </a:prstGeom>
        </p:spPr>
      </p:pic>
      <p:pic>
        <p:nvPicPr>
          <p:cNvPr id="12" name="図 11"/>
          <p:cNvPicPr>
            <a:picLocks noChangeAspect="1"/>
          </p:cNvPicPr>
          <p:nvPr/>
        </p:nvPicPr>
        <p:blipFill>
          <a:blip r:embed="rId8"/>
          <a:stretch>
            <a:fillRect/>
          </a:stretch>
        </p:blipFill>
        <p:spPr>
          <a:xfrm>
            <a:off x="5920882" y="7898177"/>
            <a:ext cx="461243" cy="462927"/>
          </a:xfrm>
          <a:prstGeom prst="rect">
            <a:avLst/>
          </a:prstGeom>
        </p:spPr>
      </p:pic>
      <p:pic>
        <p:nvPicPr>
          <p:cNvPr id="17" name="図 16" descr="QR コード&#10;&#10;自動的に生成された説明">
            <a:extLst>
              <a:ext uri="{FF2B5EF4-FFF2-40B4-BE49-F238E27FC236}">
                <a16:creationId xmlns:a16="http://schemas.microsoft.com/office/drawing/2014/main" id="{0DCA5A62-01E7-64B5-28F7-4559101AE449}"/>
              </a:ext>
            </a:extLst>
          </p:cNvPr>
          <p:cNvPicPr>
            <a:picLocks noChangeAspect="1"/>
          </p:cNvPicPr>
          <p:nvPr/>
        </p:nvPicPr>
        <p:blipFill>
          <a:blip r:embed="rId9"/>
          <a:stretch>
            <a:fillRect/>
          </a:stretch>
        </p:blipFill>
        <p:spPr>
          <a:xfrm>
            <a:off x="5892307" y="8973020"/>
            <a:ext cx="514107" cy="514107"/>
          </a:xfrm>
          <a:prstGeom prst="rect">
            <a:avLst/>
          </a:prstGeom>
        </p:spPr>
      </p:pic>
      <p:sp>
        <p:nvSpPr>
          <p:cNvPr id="2" name="四角形: 角を丸くする 1">
            <a:extLst>
              <a:ext uri="{FF2B5EF4-FFF2-40B4-BE49-F238E27FC236}">
                <a16:creationId xmlns:a16="http://schemas.microsoft.com/office/drawing/2014/main" id="{4C5BE287-09F9-479E-9161-E470F6ECCE9E}"/>
              </a:ext>
            </a:extLst>
          </p:cNvPr>
          <p:cNvSpPr/>
          <p:nvPr/>
        </p:nvSpPr>
        <p:spPr>
          <a:xfrm>
            <a:off x="190221" y="5493592"/>
            <a:ext cx="6522859" cy="1762574"/>
          </a:xfrm>
          <a:prstGeom prst="roundRect">
            <a:avLst/>
          </a:prstGeom>
          <a:solidFill>
            <a:schemeClr val="accent2"/>
          </a:solidFill>
          <a:ln>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kumimoji="1" lang="ja-JP" altLang="en-US" dirty="0">
                <a:latin typeface="Meiryo UI" panose="020B0604030504040204" pitchFamily="50" charset="-128"/>
                <a:ea typeface="Meiryo UI" panose="020B0604030504040204" pitchFamily="50" charset="-128"/>
              </a:rPr>
              <a:t>　事前に用意するもの</a:t>
            </a:r>
            <a:endParaRPr kumimoji="1"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・パソコン、スマートフォン等</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・ログイン</a:t>
            </a:r>
            <a:r>
              <a:rPr lang="en-US" altLang="ja-JP" dirty="0">
                <a:latin typeface="Meiryo UI" panose="020B0604030504040204" pitchFamily="50" charset="-128"/>
                <a:ea typeface="Meiryo UI" panose="020B0604030504040204" pitchFamily="50" charset="-128"/>
              </a:rPr>
              <a:t>ID</a:t>
            </a:r>
            <a:r>
              <a:rPr lang="ja-JP" altLang="en-US" dirty="0">
                <a:latin typeface="Meiryo UI" panose="020B0604030504040204" pitchFamily="50" charset="-128"/>
                <a:ea typeface="Meiryo UI" panose="020B0604030504040204" pitchFamily="50" charset="-128"/>
              </a:rPr>
              <a:t>通知書（学校から配付されたもの）</a:t>
            </a:r>
            <a:endParaRPr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　・（自己情報を取得する方のみ）保護者等のマイナンバーカード</a:t>
            </a:r>
            <a:endParaRPr kumimoji="1" lang="en-US" altLang="ja-JP"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a:p>
            <a:r>
              <a:rPr kumimoji="1" lang="ja-JP" altLang="en-US" sz="1600" dirty="0">
                <a:latin typeface="Meiryo UI" panose="020B0604030504040204" pitchFamily="50" charset="-128"/>
                <a:ea typeface="Meiryo UI" panose="020B0604030504040204" pitchFamily="50" charset="-128"/>
              </a:rPr>
              <a:t>　</a:t>
            </a:r>
            <a:r>
              <a:rPr kumimoji="1" lang="en-US" altLang="ja-JP" sz="1600" dirty="0">
                <a:latin typeface="Meiryo UI" panose="020B0604030504040204" pitchFamily="50" charset="-128"/>
                <a:ea typeface="Meiryo UI" panose="020B0604030504040204" pitchFamily="50" charset="-128"/>
              </a:rPr>
              <a:t>※</a:t>
            </a:r>
            <a:r>
              <a:rPr kumimoji="1" lang="ja-JP" altLang="en-US" sz="1600" dirty="0">
                <a:latin typeface="Meiryo UI" panose="020B0604030504040204" pitchFamily="50" charset="-128"/>
                <a:ea typeface="Meiryo UI" panose="020B0604030504040204" pitchFamily="50" charset="-128"/>
              </a:rPr>
              <a:t>　追加でほかの書類が必要な場合があります。</a:t>
            </a:r>
            <a:endParaRPr kumimoji="1" lang="en-US" altLang="ja-JP" sz="1600" dirty="0">
              <a:latin typeface="Meiryo UI" panose="020B0604030504040204" pitchFamily="50" charset="-128"/>
              <a:ea typeface="Meiryo UI" panose="020B0604030504040204" pitchFamily="50" charset="-128"/>
            </a:endParaRPr>
          </a:p>
        </p:txBody>
      </p:sp>
      <p:sp>
        <p:nvSpPr>
          <p:cNvPr id="21" name="コンテンツ プレースホルダー 5">
            <a:extLst>
              <a:ext uri="{FF2B5EF4-FFF2-40B4-BE49-F238E27FC236}">
                <a16:creationId xmlns:a16="http://schemas.microsoft.com/office/drawing/2014/main" id="{A33B32A4-931E-4ABC-AB00-4D568A59C034}"/>
              </a:ext>
            </a:extLst>
          </p:cNvPr>
          <p:cNvSpPr txBox="1">
            <a:spLocks/>
          </p:cNvSpPr>
          <p:nvPr/>
        </p:nvSpPr>
        <p:spPr>
          <a:xfrm>
            <a:off x="119206" y="2200562"/>
            <a:ext cx="6522860" cy="3247309"/>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r>
              <a:rPr lang="ja-JP" altLang="en-US" sz="1600" dirty="0">
                <a:solidFill>
                  <a:srgbClr val="000000"/>
                </a:solidFill>
              </a:rPr>
              <a:t>目次</a:t>
            </a:r>
            <a:endParaRPr lang="en-US" altLang="ja-JP" sz="800" dirty="0">
              <a:solidFill>
                <a:srgbClr val="000000"/>
              </a:solidFill>
            </a:endParaRPr>
          </a:p>
          <a:p>
            <a:pPr>
              <a:defRPr/>
            </a:pPr>
            <a:r>
              <a:rPr lang="ja-JP" altLang="en-US" sz="1600" dirty="0">
                <a:solidFill>
                  <a:srgbClr val="000000"/>
                </a:solidFill>
              </a:rPr>
              <a:t>　</a:t>
            </a:r>
            <a:r>
              <a:rPr lang="en-US" altLang="ja-JP" sz="1600" dirty="0">
                <a:solidFill>
                  <a:srgbClr val="000000"/>
                </a:solidFill>
              </a:rPr>
              <a:t>1.</a:t>
            </a:r>
            <a:r>
              <a:rPr lang="ja-JP" altLang="en-US" sz="1600" dirty="0">
                <a:solidFill>
                  <a:srgbClr val="000000"/>
                </a:solidFill>
              </a:rPr>
              <a:t> 申請の流れ  ・ ・ ・ ・ ・ ・ ・ ・ ・ ・ ・ ・ ・ ・ ・ ・</a:t>
            </a:r>
            <a:r>
              <a:rPr lang="en-US" altLang="ja-JP" sz="1600" dirty="0">
                <a:solidFill>
                  <a:srgbClr val="000000"/>
                </a:solidFill>
              </a:rPr>
              <a:t>  </a:t>
            </a:r>
            <a:r>
              <a:rPr lang="en-US" altLang="ja-JP" sz="1600" u="sng" dirty="0">
                <a:solidFill>
                  <a:srgbClr val="000000"/>
                </a:solidFill>
              </a:rPr>
              <a:t>P.3</a:t>
            </a:r>
          </a:p>
          <a:p>
            <a:pPr>
              <a:defRPr/>
            </a:pPr>
            <a:r>
              <a:rPr lang="ja-JP" altLang="en-US" sz="1600" dirty="0">
                <a:solidFill>
                  <a:srgbClr val="000000"/>
                </a:solidFill>
              </a:rPr>
              <a:t>　　　よくあるご質問  ・ ・ ・ ・ ・ ・ ・ ・ ・ ・ ・ ・ ・ ・ ・ ・ ・ ・ ・   </a:t>
            </a:r>
            <a:r>
              <a:rPr lang="en-US" altLang="ja-JP" sz="1600" u="sng" dirty="0">
                <a:solidFill>
                  <a:srgbClr val="000000"/>
                </a:solidFill>
              </a:rPr>
              <a:t>P.4</a:t>
            </a:r>
          </a:p>
          <a:p>
            <a:pPr>
              <a:defRPr/>
            </a:pPr>
            <a:r>
              <a:rPr lang="ja-JP" altLang="en-US" sz="1600" dirty="0">
                <a:solidFill>
                  <a:srgbClr val="000000"/>
                </a:solidFill>
              </a:rPr>
              <a:t>　</a:t>
            </a:r>
            <a:r>
              <a:rPr lang="en-US" altLang="ja-JP" sz="1600" dirty="0">
                <a:solidFill>
                  <a:srgbClr val="000000"/>
                </a:solidFill>
              </a:rPr>
              <a:t>2.</a:t>
            </a:r>
            <a:r>
              <a:rPr lang="ja-JP" altLang="en-US" sz="1600" dirty="0">
                <a:solidFill>
                  <a:srgbClr val="000000"/>
                </a:solidFill>
              </a:rPr>
              <a:t> 操作説明</a:t>
            </a:r>
            <a:endParaRPr lang="en-US" altLang="ja-JP" sz="1600" dirty="0">
              <a:solidFill>
                <a:srgbClr val="000000"/>
              </a:solidFill>
            </a:endParaRPr>
          </a:p>
          <a:p>
            <a:pPr>
              <a:defRPr/>
            </a:pPr>
            <a:r>
              <a:rPr lang="ja-JP" altLang="en-US" sz="1600" dirty="0">
                <a:solidFill>
                  <a:srgbClr val="000000"/>
                </a:solidFill>
              </a:rPr>
              <a:t>　　</a:t>
            </a:r>
            <a:r>
              <a:rPr lang="en-US" altLang="ja-JP" sz="1600" dirty="0">
                <a:solidFill>
                  <a:srgbClr val="000000"/>
                </a:solidFill>
              </a:rPr>
              <a:t>2-1.</a:t>
            </a:r>
            <a:r>
              <a:rPr lang="ja-JP" altLang="en-US" sz="1600" dirty="0">
                <a:solidFill>
                  <a:srgbClr val="000000"/>
                </a:solidFill>
              </a:rPr>
              <a:t> </a:t>
            </a:r>
            <a:r>
              <a:rPr lang="en-US" altLang="ja-JP" sz="1600" dirty="0">
                <a:solidFill>
                  <a:srgbClr val="000000"/>
                </a:solidFill>
              </a:rPr>
              <a:t>e-Shien</a:t>
            </a:r>
            <a:r>
              <a:rPr lang="ja-JP" altLang="en-US" sz="1600" dirty="0">
                <a:solidFill>
                  <a:srgbClr val="000000"/>
                </a:solidFill>
              </a:rPr>
              <a:t>にログインする　・ ・ ・ ・ ・ ・ ・ ・ ・ ・ ・ ・ ・ ・ </a:t>
            </a:r>
            <a:r>
              <a:rPr lang="en-US" altLang="ja-JP" sz="1600" u="sng" dirty="0">
                <a:solidFill>
                  <a:srgbClr val="000000"/>
                </a:solidFill>
              </a:rPr>
              <a:t>P.5</a:t>
            </a:r>
          </a:p>
          <a:p>
            <a:pPr>
              <a:defRPr/>
            </a:pPr>
            <a:r>
              <a:rPr lang="ja-JP" altLang="en-US" sz="1600" dirty="0">
                <a:solidFill>
                  <a:srgbClr val="000000"/>
                </a:solidFill>
              </a:rPr>
              <a:t>　　</a:t>
            </a:r>
            <a:r>
              <a:rPr lang="en-US" altLang="ja-JP" sz="1600" dirty="0">
                <a:solidFill>
                  <a:srgbClr val="000000"/>
                </a:solidFill>
              </a:rPr>
              <a:t>2-2. </a:t>
            </a:r>
            <a:r>
              <a:rPr lang="ja-JP" altLang="en-US" sz="1600" dirty="0">
                <a:solidFill>
                  <a:srgbClr val="000000"/>
                </a:solidFill>
              </a:rPr>
              <a:t>継続受給の意思が「ある </a:t>
            </a:r>
            <a:r>
              <a:rPr lang="en-US" altLang="ja-JP" sz="1600" dirty="0">
                <a:solidFill>
                  <a:srgbClr val="000000"/>
                </a:solidFill>
              </a:rPr>
              <a:t>or</a:t>
            </a:r>
            <a:r>
              <a:rPr lang="ja-JP" altLang="en-US" sz="1600" dirty="0">
                <a:solidFill>
                  <a:srgbClr val="000000"/>
                </a:solidFill>
              </a:rPr>
              <a:t> ない」の意向を登録する  ・ </a:t>
            </a:r>
            <a:r>
              <a:rPr lang="en-US" altLang="ja-JP" sz="1600" u="sng" dirty="0">
                <a:solidFill>
                  <a:srgbClr val="000000"/>
                </a:solidFill>
              </a:rPr>
              <a:t>P.6</a:t>
            </a:r>
            <a:endParaRPr lang="en-US" altLang="ja-JP" sz="1000" u="sng" dirty="0">
              <a:solidFill>
                <a:srgbClr val="000000"/>
              </a:solidFill>
            </a:endParaRPr>
          </a:p>
          <a:p>
            <a:pPr>
              <a:defRPr/>
            </a:pPr>
            <a:r>
              <a:rPr lang="ja-JP" altLang="en-US" sz="1600" dirty="0">
                <a:solidFill>
                  <a:srgbClr val="000000"/>
                </a:solidFill>
              </a:rPr>
              <a:t>　　</a:t>
            </a:r>
            <a:r>
              <a:rPr lang="en-US" altLang="ja-JP" sz="1600" dirty="0">
                <a:solidFill>
                  <a:srgbClr val="000000"/>
                </a:solidFill>
              </a:rPr>
              <a:t>2-3.</a:t>
            </a:r>
            <a:r>
              <a:rPr lang="ja-JP" altLang="en-US" sz="1600" dirty="0">
                <a:solidFill>
                  <a:srgbClr val="000000"/>
                </a:solidFill>
              </a:rPr>
              <a:t> 収入状況の届出をする　・ ・ ・ ・ ・ ・ ・ ・ ・ ・ ・ ・ ・ ・ </a:t>
            </a:r>
            <a:r>
              <a:rPr lang="en-US" altLang="ja-JP" sz="1600" u="sng" dirty="0">
                <a:solidFill>
                  <a:srgbClr val="000000"/>
                </a:solidFill>
              </a:rPr>
              <a:t>P.9</a:t>
            </a:r>
          </a:p>
          <a:p>
            <a:pPr>
              <a:defRPr/>
            </a:pPr>
            <a:r>
              <a:rPr lang="ja-JP" altLang="en-US" sz="1600" dirty="0">
                <a:solidFill>
                  <a:srgbClr val="000000"/>
                </a:solidFill>
              </a:rPr>
              <a:t>　　</a:t>
            </a:r>
            <a:r>
              <a:rPr lang="en-US" altLang="ja-JP" sz="1600" dirty="0">
                <a:solidFill>
                  <a:srgbClr val="000000"/>
                </a:solidFill>
              </a:rPr>
              <a:t>2-4. </a:t>
            </a:r>
            <a:r>
              <a:rPr lang="ja-JP" altLang="en-US" sz="1600" dirty="0">
                <a:solidFill>
                  <a:srgbClr val="000000"/>
                </a:solidFill>
              </a:rPr>
              <a:t>保護者等情報の変更の届出をする ・ ・ ・ ・ ・ ・ ・ ・ ・ </a:t>
            </a:r>
            <a:r>
              <a:rPr lang="en-US" altLang="ja-JP" sz="1600" u="sng" dirty="0">
                <a:solidFill>
                  <a:srgbClr val="000000"/>
                </a:solidFill>
              </a:rPr>
              <a:t>P.19</a:t>
            </a:r>
          </a:p>
          <a:p>
            <a:pPr>
              <a:defRPr/>
            </a:pPr>
            <a:r>
              <a:rPr lang="ja-JP" altLang="en-US" sz="1600" dirty="0">
                <a:solidFill>
                  <a:srgbClr val="000000"/>
                </a:solidFill>
              </a:rPr>
              <a:t>　　</a:t>
            </a:r>
            <a:r>
              <a:rPr lang="en-US" altLang="ja-JP" sz="1600" dirty="0">
                <a:solidFill>
                  <a:srgbClr val="000000"/>
                </a:solidFill>
              </a:rPr>
              <a:t>2-5. </a:t>
            </a:r>
            <a:r>
              <a:rPr lang="ja-JP" altLang="en-US" sz="1600" dirty="0">
                <a:solidFill>
                  <a:srgbClr val="000000"/>
                </a:solidFill>
              </a:rPr>
              <a:t>保護者等情報変更届出（</a:t>
            </a:r>
            <a:r>
              <a:rPr lang="en-US" altLang="ja-JP" sz="1600" dirty="0">
                <a:solidFill>
                  <a:srgbClr val="000000"/>
                </a:solidFill>
              </a:rPr>
              <a:t>7</a:t>
            </a:r>
            <a:r>
              <a:rPr lang="ja-JP" altLang="en-US" sz="1600" dirty="0">
                <a:solidFill>
                  <a:srgbClr val="000000"/>
                </a:solidFill>
              </a:rPr>
              <a:t>月）をする ・ ・ ・ ・ ・ ・ ・ </a:t>
            </a:r>
            <a:r>
              <a:rPr lang="en-US" altLang="ja-JP" sz="1600" u="sng" dirty="0">
                <a:solidFill>
                  <a:srgbClr val="000000"/>
                </a:solidFill>
              </a:rPr>
              <a:t>P.36</a:t>
            </a:r>
          </a:p>
          <a:p>
            <a:pPr>
              <a:defRPr/>
            </a:pPr>
            <a:r>
              <a:rPr lang="ja-JP" altLang="en-US" sz="1600" dirty="0">
                <a:solidFill>
                  <a:srgbClr val="000000"/>
                </a:solidFill>
              </a:rPr>
              <a:t>　　</a:t>
            </a:r>
            <a:r>
              <a:rPr lang="en-US" altLang="ja-JP" sz="1600" dirty="0">
                <a:solidFill>
                  <a:srgbClr val="000000"/>
                </a:solidFill>
              </a:rPr>
              <a:t>2-6. </a:t>
            </a:r>
            <a:r>
              <a:rPr lang="ja-JP" altLang="en-US" sz="1600" dirty="0">
                <a:solidFill>
                  <a:srgbClr val="000000"/>
                </a:solidFill>
              </a:rPr>
              <a:t>臨時支援金を登録する・ ・ ・ ・ ・ ・ ・ ・ ・ ・ ・ ・ ・ ・ ・</a:t>
            </a:r>
            <a:r>
              <a:rPr lang="en-US" altLang="ja-JP" sz="1600" u="sng" dirty="0">
                <a:solidFill>
                  <a:srgbClr val="000000"/>
                </a:solidFill>
              </a:rPr>
              <a:t>P.38</a:t>
            </a:r>
          </a:p>
          <a:p>
            <a:pPr>
              <a:defRPr/>
            </a:pPr>
            <a:r>
              <a:rPr lang="ja-JP" altLang="en-US" sz="1600" dirty="0">
                <a:solidFill>
                  <a:srgbClr val="000000"/>
                </a:solidFill>
              </a:rPr>
              <a:t>　　</a:t>
            </a:r>
            <a:r>
              <a:rPr lang="en-US" altLang="ja-JP" sz="1600" dirty="0">
                <a:solidFill>
                  <a:srgbClr val="000000"/>
                </a:solidFill>
              </a:rPr>
              <a:t>2-7.</a:t>
            </a:r>
            <a:r>
              <a:rPr lang="ja-JP" altLang="en-US" sz="1600" dirty="0">
                <a:solidFill>
                  <a:srgbClr val="000000"/>
                </a:solidFill>
              </a:rPr>
              <a:t> 就学支援金・臨時支援金の申請内容を確認する ・ ・ ・</a:t>
            </a:r>
            <a:r>
              <a:rPr lang="en-US" altLang="ja-JP" sz="1600" u="sng" dirty="0">
                <a:solidFill>
                  <a:srgbClr val="000000"/>
                </a:solidFill>
              </a:rPr>
              <a:t>P.44</a:t>
            </a:r>
          </a:p>
          <a:p>
            <a:pPr>
              <a:defRPr/>
            </a:pPr>
            <a:r>
              <a:rPr lang="ja-JP" altLang="en-US" sz="1600" dirty="0">
                <a:solidFill>
                  <a:srgbClr val="000000"/>
                </a:solidFill>
              </a:rPr>
              <a:t>　３．提出物について ・ ・ ・ ・ ・ ・ ・ ・ ・ ・ ・ ・ ・ ・ ・ ・ ・ ・ ・</a:t>
            </a:r>
            <a:r>
              <a:rPr lang="en-US" altLang="ja-JP" sz="1600" u="sng" dirty="0">
                <a:solidFill>
                  <a:srgbClr val="000000"/>
                </a:solidFill>
              </a:rPr>
              <a:t>P.45</a:t>
            </a:r>
          </a:p>
          <a:p>
            <a:pPr>
              <a:defRPr/>
            </a:pPr>
            <a:r>
              <a:rPr lang="ja-JP" altLang="en-US" sz="1600" dirty="0">
                <a:solidFill>
                  <a:srgbClr val="000000"/>
                </a:solidFill>
              </a:rPr>
              <a:t>　４．システムに関するお問合せについて ・ ・ ・ ・ ・ ・ ・ ・ ・ ・ ・ </a:t>
            </a:r>
            <a:r>
              <a:rPr lang="en-US" altLang="ja-JP" sz="1600" u="sng" dirty="0">
                <a:solidFill>
                  <a:srgbClr val="000000"/>
                </a:solidFill>
              </a:rPr>
              <a:t>P.46</a:t>
            </a:r>
          </a:p>
        </p:txBody>
      </p:sp>
    </p:spTree>
    <p:extLst>
      <p:ext uri="{BB962C8B-B14F-4D97-AF65-F5344CB8AC3E}">
        <p14:creationId xmlns:p14="http://schemas.microsoft.com/office/powerpoint/2010/main" val="42528868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91205" y="1361371"/>
            <a:ext cx="4237360" cy="4530682"/>
          </a:xfrm>
          <a:prstGeom prst="rect">
            <a:avLst/>
          </a:prstGeom>
        </p:spPr>
      </p:pic>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a:t>
            </a:r>
            <a:r>
              <a:rPr lang="ja-JP" altLang="en-US" dirty="0">
                <a:solidFill>
                  <a:srgbClr val="000000"/>
                </a:solidFill>
              </a:rPr>
              <a:t> 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2-4.</a:t>
            </a:r>
            <a:r>
              <a:rPr lang="ja-JP" altLang="en-US" dirty="0">
                <a:solidFill>
                  <a:srgbClr val="000000"/>
                </a:solidFill>
              </a:rPr>
              <a:t> 保護者等情報の変更の届出をする</a:t>
            </a:r>
          </a:p>
        </p:txBody>
      </p:sp>
      <p:sp>
        <p:nvSpPr>
          <p:cNvPr id="15" name="正方形/長方形 14"/>
          <p:cNvSpPr/>
          <p:nvPr/>
        </p:nvSpPr>
        <p:spPr>
          <a:xfrm>
            <a:off x="194400" y="837931"/>
            <a:ext cx="6574314"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保護者等情報変更届出登録画面</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(1/8)</a:t>
            </a:r>
            <a:endParaRPr lang="ja-JP" altLang="en-US"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4620607" y="1456845"/>
            <a:ext cx="2124075" cy="2592354"/>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保護者等の</a:t>
            </a:r>
            <a:r>
              <a:rPr lang="ja-JP" altLang="en-US" sz="14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人数</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に変更があるかないかを選択します。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6700" indent="-79375">
              <a:buFont typeface="Arial" panose="020B0604020202020204" pitchFamily="34" charset="0"/>
              <a:buChar char="•"/>
            </a:pP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保護者等の変動</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追加・削除</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がある場合</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6700" indent="-79375">
              <a:buFont typeface="Arial" panose="020B0604020202020204" pitchFamily="34" charset="0"/>
              <a:buChar char="•"/>
            </a:pP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7325"/>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6700" indent="-79375">
              <a:buFont typeface="Arial" panose="020B0604020202020204" pitchFamily="34" charset="0"/>
              <a:buChar char="•"/>
            </a:pP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保護者等の変動</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追加・削除</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がない場合</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角丸四角形 28"/>
          <p:cNvSpPr/>
          <p:nvPr/>
        </p:nvSpPr>
        <p:spPr>
          <a:xfrm>
            <a:off x="4777038" y="1329830"/>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p>
        </p:txBody>
      </p:sp>
      <p:sp>
        <p:nvSpPr>
          <p:cNvPr id="80" name="右矢印 79"/>
          <p:cNvSpPr/>
          <p:nvPr/>
        </p:nvSpPr>
        <p:spPr>
          <a:xfrm>
            <a:off x="4967538" y="2967884"/>
            <a:ext cx="180000" cy="144000"/>
          </a:xfrm>
          <a:prstGeom prst="rightArrow">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81" name="右矢印 80"/>
          <p:cNvSpPr/>
          <p:nvPr/>
        </p:nvSpPr>
        <p:spPr>
          <a:xfrm>
            <a:off x="4967538" y="3697955"/>
            <a:ext cx="180000" cy="144000"/>
          </a:xfrm>
          <a:prstGeom prst="rightArrow">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44" name="グループ化 43"/>
          <p:cNvGrpSpPr/>
          <p:nvPr/>
        </p:nvGrpSpPr>
        <p:grpSpPr>
          <a:xfrm>
            <a:off x="4664032" y="1677452"/>
            <a:ext cx="198178" cy="281733"/>
            <a:chOff x="4707498" y="1706457"/>
            <a:chExt cx="198178" cy="281733"/>
          </a:xfrm>
        </p:grpSpPr>
        <p:sp>
          <p:nvSpPr>
            <p:cNvPr id="45" name="円/楕円 44"/>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7"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18" name="テキスト ボックス 17"/>
          <p:cNvSpPr txBox="1"/>
          <p:nvPr/>
        </p:nvSpPr>
        <p:spPr>
          <a:xfrm>
            <a:off x="5176113" y="2911315"/>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21</a:t>
            </a:r>
            <a:r>
              <a:rPr lang="ja-JP" altLang="en-US" sz="1200" dirty="0">
                <a:solidFill>
                  <a:srgbClr val="000000"/>
                </a:solidFill>
              </a:rPr>
              <a:t>ページへ</a:t>
            </a:r>
            <a:endParaRPr kumimoji="1" lang="ja-JP" altLang="en-US" sz="1200" dirty="0">
              <a:solidFill>
                <a:srgbClr val="000000"/>
              </a:solidFill>
            </a:endParaRPr>
          </a:p>
        </p:txBody>
      </p:sp>
      <p:sp>
        <p:nvSpPr>
          <p:cNvPr id="19" name="テキスト ボックス 18"/>
          <p:cNvSpPr txBox="1"/>
          <p:nvPr/>
        </p:nvSpPr>
        <p:spPr>
          <a:xfrm>
            <a:off x="5176113" y="3627270"/>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26</a:t>
            </a:r>
            <a:r>
              <a:rPr lang="ja-JP" altLang="en-US" sz="1200" dirty="0">
                <a:solidFill>
                  <a:srgbClr val="000000"/>
                </a:solidFill>
              </a:rPr>
              <a:t>ページへ</a:t>
            </a:r>
            <a:endParaRPr kumimoji="1" lang="ja-JP" altLang="en-US" sz="1200" dirty="0">
              <a:solidFill>
                <a:srgbClr val="000000"/>
              </a:solidFill>
            </a:endParaRPr>
          </a:p>
        </p:txBody>
      </p:sp>
      <p:pic>
        <p:nvPicPr>
          <p:cNvPr id="3" name="図 2"/>
          <p:cNvPicPr>
            <a:picLocks noChangeAspect="1"/>
          </p:cNvPicPr>
          <p:nvPr/>
        </p:nvPicPr>
        <p:blipFill>
          <a:blip r:embed="rId4"/>
          <a:stretch>
            <a:fillRect/>
          </a:stretch>
        </p:blipFill>
        <p:spPr>
          <a:xfrm>
            <a:off x="518928" y="3697955"/>
            <a:ext cx="3681581" cy="1214139"/>
          </a:xfrm>
          <a:prstGeom prst="rect">
            <a:avLst/>
          </a:prstGeom>
        </p:spPr>
      </p:pic>
      <p:sp>
        <p:nvSpPr>
          <p:cNvPr id="20" name="正方形/長方形 19"/>
          <p:cNvSpPr/>
          <p:nvPr/>
        </p:nvSpPr>
        <p:spPr>
          <a:xfrm>
            <a:off x="518928" y="3697955"/>
            <a:ext cx="155536" cy="1106057"/>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grpSp>
        <p:nvGrpSpPr>
          <p:cNvPr id="21" name="グループ化 20"/>
          <p:cNvGrpSpPr/>
          <p:nvPr/>
        </p:nvGrpSpPr>
        <p:grpSpPr>
          <a:xfrm>
            <a:off x="282948" y="3552271"/>
            <a:ext cx="198178" cy="281733"/>
            <a:chOff x="4707498" y="1706457"/>
            <a:chExt cx="198178" cy="281733"/>
          </a:xfrm>
        </p:grpSpPr>
        <p:sp>
          <p:nvSpPr>
            <p:cNvPr id="22" name="円/楕円 70"/>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23"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pic>
        <p:nvPicPr>
          <p:cNvPr id="24" name="図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6857" y="1923347"/>
            <a:ext cx="909765" cy="123843"/>
          </a:xfrm>
          <a:prstGeom prst="rect">
            <a:avLst/>
          </a:prstGeom>
        </p:spPr>
      </p:pic>
      <p:pic>
        <p:nvPicPr>
          <p:cNvPr id="25" name="図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1205" y="1320306"/>
            <a:ext cx="4237360" cy="248214"/>
          </a:xfrm>
          <a:prstGeom prst="rect">
            <a:avLst/>
          </a:prstGeom>
        </p:spPr>
      </p:pic>
      <p:sp>
        <p:nvSpPr>
          <p:cNvPr id="27" name="正方形/長方形 26">
            <a:extLst>
              <a:ext uri="{FF2B5EF4-FFF2-40B4-BE49-F238E27FC236}">
                <a16:creationId xmlns:a16="http://schemas.microsoft.com/office/drawing/2014/main" id="{29317304-76EE-48DC-8D43-3680AB43AAEC}"/>
              </a:ext>
            </a:extLst>
          </p:cNvPr>
          <p:cNvSpPr/>
          <p:nvPr/>
        </p:nvSpPr>
        <p:spPr>
          <a:xfrm>
            <a:off x="191204" y="6020028"/>
            <a:ext cx="6553477" cy="2809012"/>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8731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355600" indent="-268288"/>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〇　前回の申請又は届出の後、保護者等の人数に増減があった場合や、前回申請（又は届出）時の保護者等とは別の方が新たに保護者等になる場合</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8731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8731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→「保護者等の変動（追加・削除）はあります。」を選択</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8731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8731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355600" indent="-268288"/>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〇　保護者等に増減はないが、保護者の情報（課税地、メールアドレス、電話番号、名前）を変更したい場合や、前回はマイナンバーを画面上で入力したが、今回はマイナポータルを利用して収入状況を提出したい場合　等</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355600" indent="-268288"/>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355600" indent="-268288"/>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→「保護者等の変動（追加・削除）はありません。」を選択</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角丸四角形 29">
            <a:extLst>
              <a:ext uri="{FF2B5EF4-FFF2-40B4-BE49-F238E27FC236}">
                <a16:creationId xmlns:a16="http://schemas.microsoft.com/office/drawing/2014/main" id="{1E9D7BA6-256A-4950-B190-74615EB5DBFC}"/>
              </a:ext>
            </a:extLst>
          </p:cNvPr>
          <p:cNvSpPr/>
          <p:nvPr/>
        </p:nvSpPr>
        <p:spPr>
          <a:xfrm>
            <a:off x="359252" y="5933636"/>
            <a:ext cx="700406" cy="255689"/>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p>
        </p:txBody>
      </p:sp>
      <p:sp>
        <p:nvSpPr>
          <p:cNvPr id="26" name="右矢印 79">
            <a:extLst>
              <a:ext uri="{FF2B5EF4-FFF2-40B4-BE49-F238E27FC236}">
                <a16:creationId xmlns:a16="http://schemas.microsoft.com/office/drawing/2014/main" id="{7B73B391-6C42-4546-ABD0-D87F74B5DDFE}"/>
              </a:ext>
            </a:extLst>
          </p:cNvPr>
          <p:cNvSpPr/>
          <p:nvPr/>
        </p:nvSpPr>
        <p:spPr>
          <a:xfrm>
            <a:off x="4690530" y="6958244"/>
            <a:ext cx="180000" cy="144000"/>
          </a:xfrm>
          <a:prstGeom prst="rightArrow">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0" name="テキスト ボックス 29">
            <a:extLst>
              <a:ext uri="{FF2B5EF4-FFF2-40B4-BE49-F238E27FC236}">
                <a16:creationId xmlns:a16="http://schemas.microsoft.com/office/drawing/2014/main" id="{95E57ADA-AD0C-4910-AB06-09E5C7460242}"/>
              </a:ext>
            </a:extLst>
          </p:cNvPr>
          <p:cNvSpPr txBox="1"/>
          <p:nvPr/>
        </p:nvSpPr>
        <p:spPr>
          <a:xfrm>
            <a:off x="4905334" y="6876355"/>
            <a:ext cx="1088379" cy="307777"/>
          </a:xfrm>
          <a:prstGeom prst="rect">
            <a:avLst/>
          </a:prstGeom>
          <a:solidFill>
            <a:schemeClr val="bg1"/>
          </a:solidFill>
          <a:ln w="19050">
            <a:solidFill>
              <a:schemeClr val="accent4"/>
            </a:solidFill>
          </a:ln>
        </p:spPr>
        <p:txBody>
          <a:bodyPr wrap="square" rtlCol="0">
            <a:spAutoFit/>
          </a:bodyPr>
          <a:lstStyle/>
          <a:p>
            <a:r>
              <a:rPr lang="en-US" altLang="ja-JP" sz="1400" dirty="0">
                <a:solidFill>
                  <a:srgbClr val="000000"/>
                </a:solidFill>
              </a:rPr>
              <a:t>21</a:t>
            </a:r>
            <a:r>
              <a:rPr lang="ja-JP" altLang="en-US" sz="1400" dirty="0">
                <a:solidFill>
                  <a:srgbClr val="000000"/>
                </a:solidFill>
              </a:rPr>
              <a:t>ページへ</a:t>
            </a:r>
            <a:endParaRPr kumimoji="1" lang="ja-JP" altLang="en-US" sz="1400" dirty="0">
              <a:solidFill>
                <a:srgbClr val="000000"/>
              </a:solidFill>
            </a:endParaRPr>
          </a:p>
        </p:txBody>
      </p:sp>
      <p:sp>
        <p:nvSpPr>
          <p:cNvPr id="31" name="右矢印 80">
            <a:extLst>
              <a:ext uri="{FF2B5EF4-FFF2-40B4-BE49-F238E27FC236}">
                <a16:creationId xmlns:a16="http://schemas.microsoft.com/office/drawing/2014/main" id="{B20811BC-44D5-4705-B310-37358E52A1B3}"/>
              </a:ext>
            </a:extLst>
          </p:cNvPr>
          <p:cNvSpPr/>
          <p:nvPr/>
        </p:nvSpPr>
        <p:spPr>
          <a:xfrm>
            <a:off x="4832267" y="8426462"/>
            <a:ext cx="180000" cy="144000"/>
          </a:xfrm>
          <a:prstGeom prst="rightArrow">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2" name="テキスト ボックス 31">
            <a:extLst>
              <a:ext uri="{FF2B5EF4-FFF2-40B4-BE49-F238E27FC236}">
                <a16:creationId xmlns:a16="http://schemas.microsoft.com/office/drawing/2014/main" id="{5F977CA9-2187-4F63-B37D-43269A72B470}"/>
              </a:ext>
            </a:extLst>
          </p:cNvPr>
          <p:cNvSpPr txBox="1"/>
          <p:nvPr/>
        </p:nvSpPr>
        <p:spPr>
          <a:xfrm>
            <a:off x="5057538" y="8355777"/>
            <a:ext cx="1081913" cy="307777"/>
          </a:xfrm>
          <a:prstGeom prst="rect">
            <a:avLst/>
          </a:prstGeom>
          <a:solidFill>
            <a:schemeClr val="bg1"/>
          </a:solidFill>
          <a:ln w="19050">
            <a:solidFill>
              <a:schemeClr val="accent4"/>
            </a:solidFill>
          </a:ln>
        </p:spPr>
        <p:txBody>
          <a:bodyPr wrap="square" rtlCol="0">
            <a:spAutoFit/>
          </a:bodyPr>
          <a:lstStyle/>
          <a:p>
            <a:r>
              <a:rPr lang="en-US" altLang="ja-JP" sz="1400" dirty="0">
                <a:solidFill>
                  <a:srgbClr val="000000"/>
                </a:solidFill>
              </a:rPr>
              <a:t>26</a:t>
            </a:r>
            <a:r>
              <a:rPr lang="ja-JP" altLang="en-US" sz="1400" dirty="0">
                <a:solidFill>
                  <a:srgbClr val="000000"/>
                </a:solidFill>
              </a:rPr>
              <a:t>ページへ</a:t>
            </a:r>
            <a:endParaRPr kumimoji="1" lang="ja-JP" altLang="en-US" sz="1400" dirty="0">
              <a:solidFill>
                <a:srgbClr val="000000"/>
              </a:solidFill>
            </a:endParaRPr>
          </a:p>
        </p:txBody>
      </p:sp>
    </p:spTree>
    <p:extLst>
      <p:ext uri="{BB962C8B-B14F-4D97-AF65-F5344CB8AC3E}">
        <p14:creationId xmlns:p14="http://schemas.microsoft.com/office/powerpoint/2010/main" val="5287433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18201" y="1714729"/>
            <a:ext cx="4221452" cy="3356812"/>
          </a:xfrm>
          <a:prstGeom prst="rect">
            <a:avLst/>
          </a:prstGeom>
        </p:spPr>
      </p:pic>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a:t>
            </a:r>
            <a:r>
              <a:rPr lang="ja-JP" altLang="en-US" dirty="0">
                <a:solidFill>
                  <a:srgbClr val="000000"/>
                </a:solidFill>
              </a:rPr>
              <a:t> 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2-4.</a:t>
            </a:r>
            <a:r>
              <a:rPr lang="ja-JP" altLang="en-US" dirty="0">
                <a:solidFill>
                  <a:srgbClr val="000000"/>
                </a:solidFill>
              </a:rPr>
              <a:t> 保護者等情報の変更の届出をする</a:t>
            </a:r>
          </a:p>
        </p:txBody>
      </p:sp>
      <p:sp>
        <p:nvSpPr>
          <p:cNvPr id="34" name="正方形/長方形 33"/>
          <p:cNvSpPr/>
          <p:nvPr/>
        </p:nvSpPr>
        <p:spPr>
          <a:xfrm>
            <a:off x="194400" y="1086739"/>
            <a:ext cx="6540237"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保護者等情報変更届出登録画面</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(2/8)</a:t>
            </a:r>
            <a:endParaRPr lang="ja-JP" altLang="en-US"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正方形/長方形 35"/>
          <p:cNvSpPr/>
          <p:nvPr/>
        </p:nvSpPr>
        <p:spPr>
          <a:xfrm>
            <a:off x="4638674" y="1693864"/>
            <a:ext cx="2124075" cy="4120078"/>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保護者等の変更に合わせて、収入状況の確認が必要な保護者を選択します。</a:t>
            </a:r>
            <a:endParaRPr lang="en-US" altLang="ja-JP"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0975" indent="1588"/>
            <a:endParaRPr lang="en-US" altLang="ja-JP" sz="105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6700" indent="-79375">
              <a:buFont typeface="Arial" panose="020B0604020202020204" pitchFamily="34" charset="0"/>
              <a:buChar char="•"/>
            </a:pP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保護者等を</a:t>
            </a:r>
            <a:r>
              <a:rPr lang="ja-JP" altLang="en-US" sz="12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追加</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する場合</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49225"/>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49225"/>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49225"/>
            <a:endParaRPr lang="en-US" altLang="ja-JP" sz="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6700" indent="-79375">
              <a:buFont typeface="Arial" panose="020B0604020202020204" pitchFamily="34" charset="0"/>
              <a:buChar char="•"/>
            </a:pP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保護者等を</a:t>
            </a:r>
            <a:r>
              <a:rPr lang="ja-JP" altLang="en-US" sz="12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削除</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する場合</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450850" indent="-301625"/>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450850" indent="-301625"/>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450850" indent="-301625"/>
            <a:endParaRPr lang="en-US" altLang="ja-JP" sz="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6700" indent="-79375">
              <a:buFont typeface="Arial" panose="020B0604020202020204" pitchFamily="34" charset="0"/>
              <a:buChar char="•"/>
            </a:pP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登録している保護者等の</a:t>
            </a:r>
            <a:r>
              <a:rPr lang="ja-JP" altLang="en-US" sz="12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情報</a:t>
            </a:r>
            <a:r>
              <a:rPr lang="en-US" altLang="ja-JP" sz="105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を変更</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する場合</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6700" indent="-79375">
              <a:buFont typeface="Arial" panose="020B0604020202020204" pitchFamily="34" charset="0"/>
              <a:buChar char="•"/>
            </a:pP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7325"/>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4763"/>
            <a:r>
              <a:rPr lang="en-US" altLang="ja-JP" sz="11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メールアドレス、電話番号、保護者等の名前、課税地又は福祉事務所設置自治体、収入状況提出方法のうちいずれか</a:t>
            </a:r>
            <a:endParaRPr lang="en-US" altLang="ja-JP" sz="12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371843" y="4122747"/>
            <a:ext cx="3947494" cy="480737"/>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8" name="正方形/長方形 47"/>
          <p:cNvSpPr/>
          <p:nvPr/>
        </p:nvSpPr>
        <p:spPr>
          <a:xfrm>
            <a:off x="4638674" y="5989053"/>
            <a:ext cx="2124000" cy="2106776"/>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0975" indent="-180975"/>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Ⅰ </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選択する回答が分からない場合、左図を参照し、収入状況の確認が必要な方を特定してください。</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0975" indent="1588"/>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収入状況の確認が必要な保護者等の合計人数に応じて、当てはまる選択肢を選んでください。</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0975" indent="-85725">
              <a:buFont typeface="Arial" panose="020B0604020202020204" pitchFamily="34" charset="0"/>
              <a:buChar char="•"/>
            </a:pPr>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正方形/長方形 49"/>
          <p:cNvSpPr/>
          <p:nvPr/>
        </p:nvSpPr>
        <p:spPr>
          <a:xfrm>
            <a:off x="427743" y="4174843"/>
            <a:ext cx="3795341" cy="356379"/>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5" name="角丸四角形 54"/>
          <p:cNvSpPr/>
          <p:nvPr/>
        </p:nvSpPr>
        <p:spPr>
          <a:xfrm>
            <a:off x="4795104" y="1570041"/>
            <a:ext cx="700406" cy="278137"/>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p>
        </p:txBody>
      </p:sp>
      <p:sp>
        <p:nvSpPr>
          <p:cNvPr id="56" name="角丸四角形 55"/>
          <p:cNvSpPr/>
          <p:nvPr/>
        </p:nvSpPr>
        <p:spPr>
          <a:xfrm>
            <a:off x="4806721" y="5861207"/>
            <a:ext cx="700406" cy="255689"/>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p>
        </p:txBody>
      </p:sp>
      <p:sp>
        <p:nvSpPr>
          <p:cNvPr id="64" name="正方形/長方形 63"/>
          <p:cNvSpPr/>
          <p:nvPr/>
        </p:nvSpPr>
        <p:spPr>
          <a:xfrm>
            <a:off x="222468" y="5988373"/>
            <a:ext cx="4246791" cy="1852242"/>
          </a:xfrm>
          <a:prstGeom prst="rect">
            <a:avLst/>
          </a:prstGeom>
          <a:solidFill>
            <a:schemeClr val="bg1"/>
          </a:solidFill>
          <a:ln w="28575">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6" name="正方形/長方形 65"/>
          <p:cNvSpPr/>
          <p:nvPr/>
        </p:nvSpPr>
        <p:spPr>
          <a:xfrm>
            <a:off x="658495" y="5799992"/>
            <a:ext cx="3321057" cy="341234"/>
          </a:xfrm>
          <a:prstGeom prst="rect">
            <a:avLst/>
          </a:prstGeom>
          <a:solidFill>
            <a:schemeClr val="bg1"/>
          </a:solidFill>
          <a:ln w="28575">
            <a:solidFill>
              <a:srgbClr val="FFC000"/>
            </a:solidFill>
            <a:prstDash val="solid"/>
          </a:ln>
          <a:effectLst/>
        </p:spPr>
        <p:style>
          <a:lnRef idx="1">
            <a:schemeClr val="accent1"/>
          </a:lnRef>
          <a:fillRef idx="3">
            <a:schemeClr val="accent1"/>
          </a:fillRef>
          <a:effectRef idx="2">
            <a:schemeClr val="accent1"/>
          </a:effectRef>
          <a:fontRef idx="minor">
            <a:schemeClr val="lt1"/>
          </a:fontRef>
        </p:style>
        <p:txBody>
          <a:bodyPr rtlCol="0" anchor="t"/>
          <a:lstStyle/>
          <a:p>
            <a:pPr algn="ctr">
              <a:spcBef>
                <a:spcPts val="600"/>
              </a:spcBef>
            </a:pPr>
            <a:r>
              <a:rPr lang="ja-JP" altLang="en-US" sz="1400" dirty="0">
                <a:solidFill>
                  <a:srgbClr val="404040"/>
                </a:solidFill>
                <a:latin typeface="Meiryo UI" panose="020B0604030504040204" pitchFamily="50" charset="-128"/>
                <a:ea typeface="Meiryo UI" panose="020B0604030504040204" pitchFamily="50" charset="-128"/>
                <a:cs typeface="Meiryo UI" panose="020B0604030504040204" pitchFamily="50" charset="-128"/>
              </a:rPr>
              <a:t>収入状況の確認が必要な方</a:t>
            </a:r>
            <a:endParaRPr lang="en-US" altLang="ja-JP" sz="1400" dirty="0">
              <a:solidFill>
                <a:srgbClr val="40404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テキスト ボックス 66"/>
          <p:cNvSpPr txBox="1"/>
          <p:nvPr/>
        </p:nvSpPr>
        <p:spPr>
          <a:xfrm>
            <a:off x="0" y="8008754"/>
            <a:ext cx="6857999" cy="1477328"/>
          </a:xfrm>
          <a:prstGeom prst="rect">
            <a:avLst/>
          </a:prstGeom>
          <a:noFill/>
          <a:ln w="25400">
            <a:noFill/>
            <a:prstDash val="dash"/>
          </a:ln>
        </p:spPr>
        <p:txBody>
          <a:bodyPr wrap="square" rtlCol="0">
            <a:spAutoFit/>
          </a:bodyPr>
          <a:lstStyle/>
          <a:p>
            <a:pPr marL="177800" indent="-177800"/>
            <a:r>
              <a:rPr lang="en-US" altLang="ja-JP" sz="1000" dirty="0">
                <a:solidFill>
                  <a:srgbClr val="000000"/>
                </a:solidFill>
                <a:latin typeface="Meiryo UI" panose="020B0604030504040204" pitchFamily="50" charset="-128"/>
                <a:ea typeface="Meiryo UI" panose="020B0604030504040204" pitchFamily="50" charset="-128"/>
              </a:rPr>
              <a:t>※1</a:t>
            </a:r>
            <a:r>
              <a:rPr lang="ja-JP" altLang="en-US" sz="1000" dirty="0">
                <a:solidFill>
                  <a:srgbClr val="000000"/>
                </a:solidFill>
                <a:latin typeface="Meiryo UI" panose="020B0604030504040204" pitchFamily="50" charset="-128"/>
                <a:ea typeface="Meiryo UI" panose="020B0604030504040204" pitchFamily="50" charset="-128"/>
              </a:rPr>
              <a:t>　生徒が成人（</a:t>
            </a:r>
            <a:r>
              <a:rPr lang="en-US" altLang="ja-JP" sz="1000" dirty="0">
                <a:solidFill>
                  <a:srgbClr val="000000"/>
                </a:solidFill>
                <a:latin typeface="Meiryo UI" panose="020B0604030504040204" pitchFamily="50" charset="-128"/>
                <a:ea typeface="Meiryo UI" panose="020B0604030504040204" pitchFamily="50" charset="-128"/>
              </a:rPr>
              <a:t>18</a:t>
            </a:r>
            <a:r>
              <a:rPr lang="ja-JP" altLang="en-US" sz="1000" dirty="0">
                <a:solidFill>
                  <a:srgbClr val="000000"/>
                </a:solidFill>
                <a:latin typeface="Meiryo UI" panose="020B0604030504040204" pitchFamily="50" charset="-128"/>
                <a:ea typeface="Meiryo UI" panose="020B0604030504040204" pitchFamily="50" charset="-128"/>
              </a:rPr>
              <a:t>歳以上）である場合、</a:t>
            </a:r>
            <a:endParaRPr lang="en-US" altLang="ja-JP" sz="1000" dirty="0">
              <a:solidFill>
                <a:srgbClr val="000000"/>
              </a:solidFill>
              <a:latin typeface="Meiryo UI" panose="020B0604030504040204" pitchFamily="50" charset="-128"/>
              <a:ea typeface="Meiryo UI" panose="020B0604030504040204" pitchFamily="50" charset="-128"/>
            </a:endParaRPr>
          </a:p>
          <a:p>
            <a:pPr marL="177800" indent="-177800"/>
            <a:r>
              <a:rPr lang="ja-JP" altLang="en-US" sz="1000" dirty="0">
                <a:solidFill>
                  <a:srgbClr val="000000"/>
                </a:solidFill>
                <a:latin typeface="Meiryo UI" panose="020B0604030504040204" pitchFamily="50" charset="-128"/>
                <a:ea typeface="Meiryo UI" panose="020B0604030504040204" pitchFamily="50" charset="-128"/>
              </a:rPr>
              <a:t>　　　　「親権者はいません。」⇒「未成年後見人はいません。」を選択してください。</a:t>
            </a:r>
            <a:endParaRPr lang="en-US" altLang="ja-JP" sz="1000" dirty="0">
              <a:solidFill>
                <a:srgbClr val="000000"/>
              </a:solidFill>
              <a:latin typeface="Meiryo UI" panose="020B0604030504040204" pitchFamily="50" charset="-128"/>
              <a:ea typeface="Meiryo UI" panose="020B0604030504040204" pitchFamily="50" charset="-128"/>
            </a:endParaRPr>
          </a:p>
          <a:p>
            <a:pPr marL="177800" indent="-177800"/>
            <a:r>
              <a:rPr lang="en-US" altLang="ja-JP" sz="1000" dirty="0">
                <a:solidFill>
                  <a:srgbClr val="000000"/>
                </a:solidFill>
                <a:latin typeface="Meiryo UI" panose="020B0604030504040204" pitchFamily="50" charset="-128"/>
                <a:ea typeface="Meiryo UI" panose="020B0604030504040204" pitchFamily="50" charset="-128"/>
              </a:rPr>
              <a:t>※2</a:t>
            </a:r>
            <a:r>
              <a:rPr lang="ja-JP" altLang="en-US" sz="1000" dirty="0">
                <a:solidFill>
                  <a:srgbClr val="000000"/>
                </a:solidFill>
                <a:latin typeface="Meiryo UI" panose="020B0604030504040204" pitchFamily="50" charset="-128"/>
                <a:ea typeface="Meiryo UI" panose="020B0604030504040204" pitchFamily="50" charset="-128"/>
              </a:rPr>
              <a:t>　</a:t>
            </a: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次の場合、該当する親権者の個人番号カード（写）等の提出が不要となる場合があります。</a:t>
            </a:r>
            <a:endPar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・ドメスティック・バイオレンス等のやむを得ない理由により提出が困難な場合</a:t>
            </a:r>
            <a:endPar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・日本国内に住所を有したことがない等個人番号の指定を受けていない場合　等</a:t>
            </a:r>
            <a:endPar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判断に迷う場合は、学校に御相談ください。</a:t>
            </a:r>
            <a:endPar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000" dirty="0">
                <a:solidFill>
                  <a:srgbClr val="000000"/>
                </a:solidFill>
                <a:latin typeface="Meiryo UI" panose="020B0604030504040204" pitchFamily="50" charset="-128"/>
                <a:ea typeface="Meiryo UI" panose="020B0604030504040204" pitchFamily="50" charset="-128"/>
              </a:rPr>
              <a:t>※3</a:t>
            </a:r>
            <a:r>
              <a:rPr lang="ja-JP" altLang="en-US" sz="1000" dirty="0">
                <a:solidFill>
                  <a:srgbClr val="000000"/>
                </a:solidFill>
                <a:latin typeface="Meiryo UI" panose="020B0604030504040204" pitchFamily="50" charset="-128"/>
                <a:ea typeface="Meiryo UI" panose="020B0604030504040204" pitchFamily="50" charset="-128"/>
              </a:rPr>
              <a:t>　親権者が存在せず、未成年後見人が選任されており、その者が生徒についての扶養義務がある場合に「はい」を選択します。</a:t>
            </a:r>
            <a:endParaRPr lang="en-US" altLang="ja-JP" sz="1000" dirty="0">
              <a:solidFill>
                <a:srgbClr val="000000"/>
              </a:solidFill>
              <a:latin typeface="Meiryo UI" panose="020B0604030504040204" pitchFamily="50" charset="-128"/>
              <a:ea typeface="Meiryo UI" panose="020B0604030504040204" pitchFamily="50" charset="-128"/>
            </a:endParaRPr>
          </a:p>
          <a:p>
            <a:r>
              <a:rPr lang="en-US" altLang="ja-JP" sz="1000" dirty="0">
                <a:solidFill>
                  <a:srgbClr val="000000"/>
                </a:solidFill>
                <a:latin typeface="Meiryo UI" panose="020B0604030504040204" pitchFamily="50" charset="-128"/>
                <a:ea typeface="Meiryo UI" panose="020B0604030504040204" pitchFamily="50" charset="-128"/>
              </a:rPr>
              <a:t>※4</a:t>
            </a:r>
            <a:r>
              <a:rPr lang="ja-JP" altLang="en-US" sz="1000" dirty="0">
                <a:solidFill>
                  <a:srgbClr val="000000"/>
                </a:solidFill>
                <a:latin typeface="Meiryo UI" panose="020B0604030504040204" pitchFamily="50" charset="-128"/>
                <a:ea typeface="Meiryo UI" panose="020B0604030504040204" pitchFamily="50" charset="-128"/>
              </a:rPr>
              <a:t>　令和７年７月１日時点で生徒が成人（</a:t>
            </a:r>
            <a:r>
              <a:rPr lang="en-US" altLang="ja-JP" sz="1000" dirty="0">
                <a:solidFill>
                  <a:srgbClr val="000000"/>
                </a:solidFill>
                <a:latin typeface="Meiryo UI" panose="020B0604030504040204" pitchFamily="50" charset="-128"/>
                <a:ea typeface="Meiryo UI" panose="020B0604030504040204" pitchFamily="50" charset="-128"/>
              </a:rPr>
              <a:t>18</a:t>
            </a:r>
            <a:r>
              <a:rPr lang="ja-JP" altLang="en-US" sz="1000" dirty="0">
                <a:solidFill>
                  <a:srgbClr val="000000"/>
                </a:solidFill>
                <a:latin typeface="Meiryo UI" panose="020B0604030504040204" pitchFamily="50" charset="-128"/>
                <a:ea typeface="Meiryo UI" panose="020B0604030504040204" pitchFamily="50" charset="-128"/>
              </a:rPr>
              <a:t>歳以上）であり、入学時に未成年であった場合は、</a:t>
            </a:r>
            <a:endParaRPr lang="en-US" altLang="ja-JP" sz="1000" dirty="0">
              <a:solidFill>
                <a:srgbClr val="000000"/>
              </a:solidFill>
              <a:latin typeface="Meiryo UI" panose="020B0604030504040204" pitchFamily="50" charset="-128"/>
              <a:ea typeface="Meiryo UI" panose="020B0604030504040204" pitchFamily="50" charset="-128"/>
            </a:endParaRPr>
          </a:p>
          <a:p>
            <a:r>
              <a:rPr lang="ja-JP" altLang="en-US" sz="1000" dirty="0">
                <a:solidFill>
                  <a:srgbClr val="000000"/>
                </a:solidFill>
                <a:latin typeface="Meiryo UI" panose="020B0604030504040204" pitchFamily="50" charset="-128"/>
                <a:ea typeface="Meiryo UI" panose="020B0604030504040204" pitchFamily="50" charset="-128"/>
              </a:rPr>
              <a:t>　　　 未成年時の親権者が「主たる生計維持者」に該当します。</a:t>
            </a:r>
          </a:p>
        </p:txBody>
      </p:sp>
      <p:sp>
        <p:nvSpPr>
          <p:cNvPr id="68" name="正方形/長方形 67"/>
          <p:cNvSpPr/>
          <p:nvPr/>
        </p:nvSpPr>
        <p:spPr>
          <a:xfrm>
            <a:off x="153080" y="5535886"/>
            <a:ext cx="4363804" cy="253916"/>
          </a:xfrm>
          <a:prstGeom prst="rect">
            <a:avLst/>
          </a:prstGeom>
        </p:spPr>
        <p:txBody>
          <a:bodyPr wrap="square">
            <a:spAutoFit/>
          </a:bodyPr>
          <a:lstStyle/>
          <a:p>
            <a:pPr defTabSz="854680">
              <a:spcBef>
                <a:spcPts val="554"/>
              </a:spcBef>
            </a:pPr>
            <a:r>
              <a:rPr lang="ja-JP" altLang="en-US" sz="10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収入状況の確認が必要な方については、以下のフローチャートを確認してください。</a:t>
            </a:r>
            <a:endParaRPr lang="en-US" altLang="ja-JP" sz="105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9" name="Line 187"/>
          <p:cNvSpPr>
            <a:spLocks noChangeShapeType="1"/>
          </p:cNvSpPr>
          <p:nvPr/>
        </p:nvSpPr>
        <p:spPr bwMode="auto">
          <a:xfrm>
            <a:off x="1520190" y="7564798"/>
            <a:ext cx="333684" cy="0"/>
          </a:xfrm>
          <a:prstGeom prst="line">
            <a:avLst/>
          </a:prstGeom>
          <a:noFill/>
          <a:ln w="38100">
            <a:solidFill>
              <a:schemeClr val="accent2"/>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srgbClr val="404040"/>
              </a:solidFill>
            </a:endParaRPr>
          </a:p>
        </p:txBody>
      </p:sp>
      <p:sp>
        <p:nvSpPr>
          <p:cNvPr id="70" name="Line 184"/>
          <p:cNvSpPr>
            <a:spLocks noChangeShapeType="1"/>
          </p:cNvSpPr>
          <p:nvPr/>
        </p:nvSpPr>
        <p:spPr bwMode="auto">
          <a:xfrm>
            <a:off x="780775" y="7556907"/>
            <a:ext cx="352619" cy="0"/>
          </a:xfrm>
          <a:prstGeom prst="line">
            <a:avLst/>
          </a:prstGeom>
          <a:noFill/>
          <a:ln w="38100">
            <a:solidFill>
              <a:schemeClr val="accent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srgbClr val="404040"/>
              </a:solidFill>
            </a:endParaRPr>
          </a:p>
        </p:txBody>
      </p:sp>
      <p:sp>
        <p:nvSpPr>
          <p:cNvPr id="71" name="角丸四角形 22"/>
          <p:cNvSpPr/>
          <p:nvPr/>
        </p:nvSpPr>
        <p:spPr>
          <a:xfrm>
            <a:off x="427743" y="6271441"/>
            <a:ext cx="839277" cy="360000"/>
          </a:xfrm>
          <a:prstGeom prst="roundRect">
            <a:avLst/>
          </a:prstGeom>
          <a:solidFill>
            <a:schemeClr val="accent3">
              <a:lumMod val="20000"/>
              <a:lumOff val="80000"/>
            </a:schemeClr>
          </a:soli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spcBef>
                <a:spcPct val="50000"/>
              </a:spcBef>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親権者は</a:t>
            </a:r>
            <a:b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b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いますか</a:t>
            </a:r>
            <a: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a:t>
            </a:r>
            <a:endPar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2" name="角丸四角形 23"/>
          <p:cNvSpPr/>
          <p:nvPr/>
        </p:nvSpPr>
        <p:spPr>
          <a:xfrm>
            <a:off x="624423" y="6969152"/>
            <a:ext cx="850303" cy="360172"/>
          </a:xfrm>
          <a:prstGeom prst="roundRect">
            <a:avLst/>
          </a:prstGeom>
          <a:solidFill>
            <a:schemeClr val="accent3">
              <a:lumMod val="20000"/>
              <a:lumOff val="80000"/>
            </a:schemeClr>
          </a:soli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spcBef>
                <a:spcPct val="50000"/>
              </a:spcBef>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未成年後見人はいますか</a:t>
            </a:r>
            <a: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a:t>
            </a:r>
            <a:endPar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3" name="角丸四角形 24"/>
          <p:cNvSpPr/>
          <p:nvPr/>
        </p:nvSpPr>
        <p:spPr>
          <a:xfrm>
            <a:off x="1839080" y="6969152"/>
            <a:ext cx="1031996" cy="360000"/>
          </a:xfrm>
          <a:prstGeom prst="roundRect">
            <a:avLst/>
          </a:prstGeom>
          <a:solidFill>
            <a:schemeClr val="accent3">
              <a:lumMod val="20000"/>
              <a:lumOff val="80000"/>
            </a:schemeClr>
          </a:soli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spcBef>
                <a:spcPct val="50000"/>
              </a:spcBef>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主たる生計維持者</a:t>
            </a:r>
            <a:b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b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はいますか</a:t>
            </a:r>
            <a:r>
              <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endPar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4" name="角丸四角形 25"/>
          <p:cNvSpPr/>
          <p:nvPr/>
        </p:nvSpPr>
        <p:spPr>
          <a:xfrm>
            <a:off x="1367775" y="6494158"/>
            <a:ext cx="788224" cy="360000"/>
          </a:xfrm>
          <a:prstGeom prst="roundRect">
            <a:avLst/>
          </a:prstGeom>
          <a:solidFill>
            <a:schemeClr val="accent3">
              <a:lumMod val="20000"/>
              <a:lumOff val="80000"/>
            </a:schemeClr>
          </a:soli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spcBef>
                <a:spcPct val="50000"/>
              </a:spcBef>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扶養義務は</a:t>
            </a:r>
            <a:b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b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ありますか</a:t>
            </a:r>
            <a:r>
              <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a:t>
            </a:r>
            <a:endPar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5" name="角丸四角形 27"/>
          <p:cNvSpPr/>
          <p:nvPr/>
        </p:nvSpPr>
        <p:spPr>
          <a:xfrm>
            <a:off x="3326823" y="6969152"/>
            <a:ext cx="992514" cy="324000"/>
          </a:xfrm>
          <a:prstGeom prst="roundRect">
            <a:avLst/>
          </a:prstGeom>
          <a:solidFill>
            <a:schemeClr val="accent3">
              <a:lumMod val="20000"/>
              <a:lumOff val="80000"/>
            </a:schemeClr>
          </a:soli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spcBef>
                <a:spcPct val="50000"/>
              </a:spcBef>
            </a:pPr>
            <a:r>
              <a:rPr lang="ja-JP" altLang="en-US"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主たる生計維持者</a:t>
            </a:r>
            <a:br>
              <a:rPr lang="en-US" altLang="ja-JP"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br>
            <a:r>
              <a:rPr lang="en-US" altLang="ja-JP"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名～</a:t>
            </a:r>
            <a:r>
              <a:rPr lang="en-US" altLang="ja-JP"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名</a:t>
            </a:r>
            <a:r>
              <a:rPr lang="en-US" altLang="ja-JP"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solidFill>
                  <a:srgbClr val="000000"/>
                </a:solidFill>
                <a:latin typeface="Meiryo UI" panose="020B0604030504040204" pitchFamily="50" charset="-128"/>
                <a:ea typeface="Meiryo UI" panose="020B0604030504040204" pitchFamily="50" charset="-128"/>
              </a:rPr>
              <a:t>※4</a:t>
            </a:r>
            <a:endParaRPr lang="en-US" altLang="ja-JP"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6" name="Line 187"/>
          <p:cNvSpPr>
            <a:spLocks noChangeShapeType="1"/>
          </p:cNvSpPr>
          <p:nvPr/>
        </p:nvSpPr>
        <p:spPr bwMode="auto">
          <a:xfrm flipH="1">
            <a:off x="940534" y="6674418"/>
            <a:ext cx="0" cy="250633"/>
          </a:xfrm>
          <a:prstGeom prst="line">
            <a:avLst/>
          </a:prstGeom>
          <a:noFill/>
          <a:ln w="38100">
            <a:solidFill>
              <a:schemeClr val="accent2"/>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b="1">
              <a:solidFill>
                <a:srgbClr val="404040"/>
              </a:solidFill>
            </a:endParaRPr>
          </a:p>
        </p:txBody>
      </p:sp>
      <p:sp>
        <p:nvSpPr>
          <p:cNvPr id="78" name="Line 184"/>
          <p:cNvSpPr>
            <a:spLocks noChangeShapeType="1"/>
          </p:cNvSpPr>
          <p:nvPr/>
        </p:nvSpPr>
        <p:spPr bwMode="auto">
          <a:xfrm flipV="1">
            <a:off x="1257955" y="6828392"/>
            <a:ext cx="124356" cy="113091"/>
          </a:xfrm>
          <a:prstGeom prst="line">
            <a:avLst/>
          </a:prstGeom>
          <a:noFill/>
          <a:ln w="38100">
            <a:solidFill>
              <a:schemeClr val="accent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b="1">
              <a:solidFill>
                <a:srgbClr val="404040"/>
              </a:solidFill>
            </a:endParaRPr>
          </a:p>
        </p:txBody>
      </p:sp>
      <p:sp>
        <p:nvSpPr>
          <p:cNvPr id="79" name="Line 187"/>
          <p:cNvSpPr>
            <a:spLocks noChangeShapeType="1"/>
          </p:cNvSpPr>
          <p:nvPr/>
        </p:nvSpPr>
        <p:spPr bwMode="auto">
          <a:xfrm>
            <a:off x="2128434" y="6846118"/>
            <a:ext cx="122815" cy="116592"/>
          </a:xfrm>
          <a:prstGeom prst="line">
            <a:avLst/>
          </a:prstGeom>
          <a:noFill/>
          <a:ln w="38100">
            <a:solidFill>
              <a:schemeClr val="accent2"/>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b="1">
              <a:solidFill>
                <a:srgbClr val="404040"/>
              </a:solidFill>
            </a:endParaRPr>
          </a:p>
        </p:txBody>
      </p:sp>
      <p:sp>
        <p:nvSpPr>
          <p:cNvPr id="81" name="Line 187"/>
          <p:cNvSpPr>
            <a:spLocks noChangeShapeType="1"/>
          </p:cNvSpPr>
          <p:nvPr/>
        </p:nvSpPr>
        <p:spPr bwMode="auto">
          <a:xfrm>
            <a:off x="2895891" y="7338872"/>
            <a:ext cx="418827" cy="146511"/>
          </a:xfrm>
          <a:prstGeom prst="line">
            <a:avLst/>
          </a:prstGeom>
          <a:noFill/>
          <a:ln w="38100">
            <a:solidFill>
              <a:schemeClr val="accent2"/>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b="1">
              <a:solidFill>
                <a:srgbClr val="404040"/>
              </a:solidFill>
            </a:endParaRPr>
          </a:p>
        </p:txBody>
      </p:sp>
      <p:sp>
        <p:nvSpPr>
          <p:cNvPr id="82" name="角丸四角形 43"/>
          <p:cNvSpPr/>
          <p:nvPr/>
        </p:nvSpPr>
        <p:spPr>
          <a:xfrm>
            <a:off x="3326823" y="7332192"/>
            <a:ext cx="992514" cy="324000"/>
          </a:xfrm>
          <a:prstGeom prst="roundRect">
            <a:avLst/>
          </a:prstGeom>
          <a:solidFill>
            <a:schemeClr val="accent3">
              <a:lumMod val="20000"/>
              <a:lumOff val="80000"/>
            </a:schemeClr>
          </a:soli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spcBef>
                <a:spcPct val="50000"/>
              </a:spcBef>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生徒本人</a:t>
            </a:r>
          </a:p>
        </p:txBody>
      </p:sp>
      <p:sp>
        <p:nvSpPr>
          <p:cNvPr id="83" name="角丸四角形 44"/>
          <p:cNvSpPr/>
          <p:nvPr/>
        </p:nvSpPr>
        <p:spPr>
          <a:xfrm>
            <a:off x="3326823" y="6605025"/>
            <a:ext cx="992514" cy="324000"/>
          </a:xfrm>
          <a:prstGeom prst="roundRect">
            <a:avLst/>
          </a:prstGeom>
          <a:solidFill>
            <a:schemeClr val="accent3">
              <a:lumMod val="20000"/>
              <a:lumOff val="80000"/>
            </a:schemeClr>
          </a:soli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未成年後見人</a:t>
            </a:r>
          </a:p>
        </p:txBody>
      </p:sp>
      <p:sp>
        <p:nvSpPr>
          <p:cNvPr id="84" name="角丸四角形 45"/>
          <p:cNvSpPr/>
          <p:nvPr/>
        </p:nvSpPr>
        <p:spPr>
          <a:xfrm>
            <a:off x="3326823" y="6243721"/>
            <a:ext cx="992514" cy="324000"/>
          </a:xfrm>
          <a:prstGeom prst="roundRect">
            <a:avLst/>
          </a:prstGeom>
          <a:solidFill>
            <a:schemeClr val="accent3">
              <a:lumMod val="20000"/>
              <a:lumOff val="80000"/>
            </a:schemeClr>
          </a:soli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親権者</a:t>
            </a:r>
            <a:r>
              <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endPar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5" name="テキスト ボックス 84"/>
          <p:cNvSpPr txBox="1"/>
          <p:nvPr/>
        </p:nvSpPr>
        <p:spPr>
          <a:xfrm>
            <a:off x="1056037" y="7446759"/>
            <a:ext cx="470833" cy="230832"/>
          </a:xfrm>
          <a:prstGeom prst="rect">
            <a:avLst/>
          </a:prstGeom>
          <a:noFill/>
        </p:spPr>
        <p:txBody>
          <a:bodyPr wrap="square" rtlCol="0">
            <a:spAutoFit/>
          </a:bodyPr>
          <a:lstStyle/>
          <a:p>
            <a:r>
              <a:rPr lang="ja-JP" altLang="en-US" sz="900" dirty="0">
                <a:solidFill>
                  <a:srgbClr val="404040"/>
                </a:solidFill>
                <a:latin typeface="Meiryo UI" panose="020B0604030504040204" pitchFamily="50" charset="-128"/>
                <a:ea typeface="Meiryo UI" panose="020B0604030504040204" pitchFamily="50" charset="-128"/>
                <a:cs typeface="Meiryo UI" panose="020B0604030504040204" pitchFamily="50" charset="-128"/>
              </a:rPr>
              <a:t>はい</a:t>
            </a:r>
          </a:p>
        </p:txBody>
      </p:sp>
      <p:sp>
        <p:nvSpPr>
          <p:cNvPr id="86" name="テキスト ボックス 85"/>
          <p:cNvSpPr txBox="1"/>
          <p:nvPr/>
        </p:nvSpPr>
        <p:spPr>
          <a:xfrm>
            <a:off x="1784198" y="7449441"/>
            <a:ext cx="470833" cy="230832"/>
          </a:xfrm>
          <a:prstGeom prst="rect">
            <a:avLst/>
          </a:prstGeom>
          <a:noFill/>
        </p:spPr>
        <p:txBody>
          <a:bodyPr wrap="square" rtlCol="0">
            <a:spAutoFit/>
          </a:bodyPr>
          <a:lstStyle/>
          <a:p>
            <a:r>
              <a:rPr lang="ja-JP" altLang="en-US" sz="900" dirty="0">
                <a:solidFill>
                  <a:srgbClr val="404040"/>
                </a:solidFill>
                <a:latin typeface="Meiryo UI" panose="020B0604030504040204" pitchFamily="50" charset="-128"/>
                <a:ea typeface="Meiryo UI" panose="020B0604030504040204" pitchFamily="50" charset="-128"/>
                <a:cs typeface="Meiryo UI" panose="020B0604030504040204" pitchFamily="50" charset="-128"/>
              </a:rPr>
              <a:t>いいえ</a:t>
            </a:r>
          </a:p>
        </p:txBody>
      </p:sp>
      <p:sp>
        <p:nvSpPr>
          <p:cNvPr id="87" name="Line 187"/>
          <p:cNvSpPr>
            <a:spLocks noChangeShapeType="1"/>
          </p:cNvSpPr>
          <p:nvPr/>
        </p:nvSpPr>
        <p:spPr bwMode="auto">
          <a:xfrm>
            <a:off x="1497330" y="7160938"/>
            <a:ext cx="333684" cy="0"/>
          </a:xfrm>
          <a:prstGeom prst="line">
            <a:avLst/>
          </a:prstGeom>
          <a:noFill/>
          <a:ln w="38100">
            <a:solidFill>
              <a:schemeClr val="accent2"/>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srgbClr val="404040"/>
              </a:solidFill>
            </a:endParaRPr>
          </a:p>
        </p:txBody>
      </p:sp>
      <p:sp>
        <p:nvSpPr>
          <p:cNvPr id="88" name="Line 184"/>
          <p:cNvSpPr>
            <a:spLocks noChangeShapeType="1"/>
          </p:cNvSpPr>
          <p:nvPr/>
        </p:nvSpPr>
        <p:spPr bwMode="auto">
          <a:xfrm>
            <a:off x="2895891" y="7160938"/>
            <a:ext cx="418827" cy="0"/>
          </a:xfrm>
          <a:prstGeom prst="line">
            <a:avLst/>
          </a:prstGeom>
          <a:noFill/>
          <a:ln w="38100">
            <a:solidFill>
              <a:schemeClr val="accent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srgbClr val="404040"/>
              </a:solidFill>
            </a:endParaRPr>
          </a:p>
        </p:txBody>
      </p:sp>
      <p:sp>
        <p:nvSpPr>
          <p:cNvPr id="89" name="Line 184"/>
          <p:cNvSpPr>
            <a:spLocks noChangeShapeType="1"/>
          </p:cNvSpPr>
          <p:nvPr/>
        </p:nvSpPr>
        <p:spPr bwMode="auto">
          <a:xfrm>
            <a:off x="1267020" y="6405639"/>
            <a:ext cx="2048400" cy="0"/>
          </a:xfrm>
          <a:prstGeom prst="line">
            <a:avLst/>
          </a:prstGeom>
          <a:noFill/>
          <a:ln w="38100">
            <a:solidFill>
              <a:schemeClr val="accent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srgbClr val="404040"/>
              </a:solidFill>
            </a:endParaRPr>
          </a:p>
        </p:txBody>
      </p:sp>
      <p:sp>
        <p:nvSpPr>
          <p:cNvPr id="90" name="Line 184"/>
          <p:cNvSpPr>
            <a:spLocks noChangeShapeType="1"/>
          </p:cNvSpPr>
          <p:nvPr/>
        </p:nvSpPr>
        <p:spPr bwMode="auto">
          <a:xfrm>
            <a:off x="2165545" y="6691389"/>
            <a:ext cx="1152000" cy="0"/>
          </a:xfrm>
          <a:prstGeom prst="line">
            <a:avLst/>
          </a:prstGeom>
          <a:noFill/>
          <a:ln w="38100">
            <a:solidFill>
              <a:schemeClr val="accent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srgbClr val="404040"/>
              </a:solidFill>
            </a:endParaRPr>
          </a:p>
        </p:txBody>
      </p:sp>
      <p:grpSp>
        <p:nvGrpSpPr>
          <p:cNvPr id="52" name="グループ化 51"/>
          <p:cNvGrpSpPr/>
          <p:nvPr/>
        </p:nvGrpSpPr>
        <p:grpSpPr>
          <a:xfrm>
            <a:off x="119313" y="4080654"/>
            <a:ext cx="198178" cy="281733"/>
            <a:chOff x="1417887" y="6988436"/>
            <a:chExt cx="198178" cy="281733"/>
          </a:xfrm>
        </p:grpSpPr>
        <p:sp>
          <p:nvSpPr>
            <p:cNvPr id="77" name="円/楕円 76"/>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80"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grpSp>
        <p:nvGrpSpPr>
          <p:cNvPr id="97" name="グループ化 96"/>
          <p:cNvGrpSpPr/>
          <p:nvPr/>
        </p:nvGrpSpPr>
        <p:grpSpPr>
          <a:xfrm>
            <a:off x="4684190" y="6187341"/>
            <a:ext cx="198178" cy="281733"/>
            <a:chOff x="1417887" y="6988436"/>
            <a:chExt cx="198178" cy="281733"/>
          </a:xfrm>
        </p:grpSpPr>
        <p:sp>
          <p:nvSpPr>
            <p:cNvPr id="98" name="円/楕円 97"/>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99"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sp>
        <p:nvSpPr>
          <p:cNvPr id="100" name="右矢印 99"/>
          <p:cNvSpPr/>
          <p:nvPr/>
        </p:nvSpPr>
        <p:spPr>
          <a:xfrm>
            <a:off x="5003287" y="3273074"/>
            <a:ext cx="180000" cy="144000"/>
          </a:xfrm>
          <a:prstGeom prst="rightArrow">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01" name="右矢印 100"/>
          <p:cNvSpPr/>
          <p:nvPr/>
        </p:nvSpPr>
        <p:spPr>
          <a:xfrm>
            <a:off x="4987143" y="3906233"/>
            <a:ext cx="180000" cy="144000"/>
          </a:xfrm>
          <a:prstGeom prst="rightArrow">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02" name="右矢印 101"/>
          <p:cNvSpPr/>
          <p:nvPr/>
        </p:nvSpPr>
        <p:spPr>
          <a:xfrm>
            <a:off x="4987556" y="4738265"/>
            <a:ext cx="180000" cy="144000"/>
          </a:xfrm>
          <a:prstGeom prst="rightArrow">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53" name="グループ化 52"/>
          <p:cNvGrpSpPr/>
          <p:nvPr/>
        </p:nvGrpSpPr>
        <p:grpSpPr>
          <a:xfrm>
            <a:off x="116202" y="3848865"/>
            <a:ext cx="198178" cy="281733"/>
            <a:chOff x="4707498" y="1706457"/>
            <a:chExt cx="198178" cy="281733"/>
          </a:xfrm>
        </p:grpSpPr>
        <p:sp>
          <p:nvSpPr>
            <p:cNvPr id="54" name="円/楕円 53"/>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7"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grpSp>
        <p:nvGrpSpPr>
          <p:cNvPr id="58" name="グループ化 57"/>
          <p:cNvGrpSpPr/>
          <p:nvPr/>
        </p:nvGrpSpPr>
        <p:grpSpPr>
          <a:xfrm>
            <a:off x="4669398" y="1909657"/>
            <a:ext cx="198178" cy="281733"/>
            <a:chOff x="4707498" y="1706457"/>
            <a:chExt cx="198178" cy="281733"/>
          </a:xfrm>
        </p:grpSpPr>
        <p:sp>
          <p:nvSpPr>
            <p:cNvPr id="59" name="円/楕円 58"/>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0"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51" name="テキスト ボックス 50"/>
          <p:cNvSpPr txBox="1"/>
          <p:nvPr/>
        </p:nvSpPr>
        <p:spPr>
          <a:xfrm>
            <a:off x="5224099" y="3201092"/>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22</a:t>
            </a:r>
            <a:r>
              <a:rPr lang="ja-JP" altLang="en-US" sz="1200" dirty="0">
                <a:solidFill>
                  <a:srgbClr val="000000"/>
                </a:solidFill>
              </a:rPr>
              <a:t>ページへ</a:t>
            </a:r>
            <a:endParaRPr kumimoji="1" lang="ja-JP" altLang="en-US" sz="1200" dirty="0">
              <a:solidFill>
                <a:srgbClr val="000000"/>
              </a:solidFill>
            </a:endParaRPr>
          </a:p>
        </p:txBody>
      </p:sp>
      <p:sp>
        <p:nvSpPr>
          <p:cNvPr id="61" name="テキスト ボックス 60"/>
          <p:cNvSpPr txBox="1"/>
          <p:nvPr/>
        </p:nvSpPr>
        <p:spPr>
          <a:xfrm>
            <a:off x="5222977" y="3839253"/>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25</a:t>
            </a:r>
            <a:r>
              <a:rPr lang="ja-JP" altLang="en-US" sz="1200" dirty="0">
                <a:solidFill>
                  <a:srgbClr val="000000"/>
                </a:solidFill>
              </a:rPr>
              <a:t>ページへ</a:t>
            </a:r>
            <a:endParaRPr kumimoji="1" lang="ja-JP" altLang="en-US" sz="1200" dirty="0">
              <a:solidFill>
                <a:srgbClr val="000000"/>
              </a:solidFill>
            </a:endParaRPr>
          </a:p>
        </p:txBody>
      </p:sp>
      <p:sp>
        <p:nvSpPr>
          <p:cNvPr id="62" name="テキスト ボックス 61"/>
          <p:cNvSpPr txBox="1"/>
          <p:nvPr/>
        </p:nvSpPr>
        <p:spPr>
          <a:xfrm>
            <a:off x="5219603" y="4667565"/>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26</a:t>
            </a:r>
            <a:r>
              <a:rPr lang="ja-JP" altLang="en-US" sz="1200" dirty="0">
                <a:solidFill>
                  <a:srgbClr val="000000"/>
                </a:solidFill>
              </a:rPr>
              <a:t>ページへ</a:t>
            </a:r>
            <a:endParaRPr kumimoji="1" lang="ja-JP" altLang="en-US" sz="1200" dirty="0">
              <a:solidFill>
                <a:srgbClr val="000000"/>
              </a:solidFill>
            </a:endParaRPr>
          </a:p>
        </p:txBody>
      </p:sp>
      <p:pic>
        <p:nvPicPr>
          <p:cNvPr id="63" name="図 62"/>
          <p:cNvPicPr>
            <a:picLocks noChangeAspect="1"/>
          </p:cNvPicPr>
          <p:nvPr/>
        </p:nvPicPr>
        <p:blipFill>
          <a:blip r:embed="rId4"/>
          <a:stretch>
            <a:fillRect/>
          </a:stretch>
        </p:blipFill>
        <p:spPr>
          <a:xfrm>
            <a:off x="422444" y="2581313"/>
            <a:ext cx="3987713" cy="1315097"/>
          </a:xfrm>
          <a:prstGeom prst="rect">
            <a:avLst/>
          </a:prstGeom>
        </p:spPr>
      </p:pic>
      <p:pic>
        <p:nvPicPr>
          <p:cNvPr id="3" name="図 2"/>
          <p:cNvPicPr>
            <a:picLocks noChangeAspect="1"/>
          </p:cNvPicPr>
          <p:nvPr/>
        </p:nvPicPr>
        <p:blipFill>
          <a:blip r:embed="rId5"/>
          <a:stretch>
            <a:fillRect/>
          </a:stretch>
        </p:blipFill>
        <p:spPr>
          <a:xfrm>
            <a:off x="411562" y="2640954"/>
            <a:ext cx="212862" cy="250454"/>
          </a:xfrm>
          <a:prstGeom prst="rect">
            <a:avLst/>
          </a:prstGeom>
        </p:spPr>
      </p:pic>
      <p:sp>
        <p:nvSpPr>
          <p:cNvPr id="91" name="正方形/長方形 90">
            <a:extLst>
              <a:ext uri="{FF2B5EF4-FFF2-40B4-BE49-F238E27FC236}">
                <a16:creationId xmlns:a16="http://schemas.microsoft.com/office/drawing/2014/main" id="{664F3552-7E45-47C2-A50A-992A58D57A53}"/>
              </a:ext>
            </a:extLst>
          </p:cNvPr>
          <p:cNvSpPr/>
          <p:nvPr/>
        </p:nvSpPr>
        <p:spPr>
          <a:xfrm>
            <a:off x="127192" y="759244"/>
            <a:ext cx="6480000" cy="25996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spcBef>
                <a:spcPts val="600"/>
              </a:spcBef>
            </a:pP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保護者等の</a:t>
            </a:r>
            <a:r>
              <a:rPr lang="ja-JP" altLang="en-US"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変動</a:t>
            </a:r>
            <a:r>
              <a:rPr lang="en-US" altLang="ja-JP"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追加・削除</a:t>
            </a:r>
            <a:r>
              <a:rPr lang="en-US" altLang="ja-JP"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がある</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場合の手順は以下のとおりです。</a:t>
            </a:r>
          </a:p>
        </p:txBody>
      </p:sp>
    </p:spTree>
    <p:extLst>
      <p:ext uri="{BB962C8B-B14F-4D97-AF65-F5344CB8AC3E}">
        <p14:creationId xmlns:p14="http://schemas.microsoft.com/office/powerpoint/2010/main" val="28264359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図 49"/>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24637" y="3736676"/>
            <a:ext cx="4340109" cy="4281114"/>
          </a:xfrm>
          <a:prstGeom prst="rect">
            <a:avLst/>
          </a:prstGeom>
        </p:spPr>
      </p:pic>
      <p:pic>
        <p:nvPicPr>
          <p:cNvPr id="3" name="図 2"/>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94400" y="3126697"/>
            <a:ext cx="2345301" cy="365784"/>
          </a:xfrm>
          <a:prstGeom prst="rect">
            <a:avLst/>
          </a:prstGeom>
        </p:spPr>
      </p:pic>
      <p:sp>
        <p:nvSpPr>
          <p:cNvPr id="88" name="正方形/長方形 87"/>
          <p:cNvSpPr/>
          <p:nvPr/>
        </p:nvSpPr>
        <p:spPr>
          <a:xfrm>
            <a:off x="4511845" y="3614070"/>
            <a:ext cx="2243538" cy="2977230"/>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p>
          <a:p>
            <a:pPr marL="180975"/>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「保護者等の追加」ボタンをクリックすると自動的にチェックされます。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0975"/>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0975"/>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漢字姓名欄及びか</a:t>
            </a:r>
            <a:r>
              <a:rPr lang="ja-JP" altLang="en-US" sz="1400" dirty="0" err="1">
                <a:solidFill>
                  <a:srgbClr val="000000"/>
                </a:solidFill>
                <a:latin typeface="Meiryo UI" panose="020B0604030504040204" pitchFamily="50" charset="-128"/>
                <a:ea typeface="Meiryo UI" panose="020B0604030504040204" pitchFamily="50" charset="-128"/>
                <a:cs typeface="Meiryo UI" panose="020B0604030504040204" pitchFamily="50" charset="-128"/>
              </a:rPr>
              <a:t>な</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姓名欄は全半角、アルファベット、半角スペース、ー</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長音</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入力が可能です。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0975"/>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審査完了時等にメールでの連絡を希望する場合、入力してください。</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0975" indent="-85725">
              <a:buFont typeface="Arial" panose="020B0604020202020204" pitchFamily="34" charset="0"/>
              <a:buChar char="•"/>
            </a:pP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0975" indent="-95250">
              <a:buFont typeface="Arial" panose="020B0604020202020204" pitchFamily="34" charset="0"/>
              <a:buChar char="•"/>
            </a:pP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9644" y="1696231"/>
            <a:ext cx="4383916" cy="1306721"/>
          </a:xfrm>
          <a:prstGeom prst="rect">
            <a:avLst/>
          </a:prstGeom>
        </p:spPr>
      </p:pic>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a:t>
            </a:r>
            <a:r>
              <a:rPr lang="ja-JP" altLang="en-US" dirty="0">
                <a:solidFill>
                  <a:srgbClr val="000000"/>
                </a:solidFill>
              </a:rPr>
              <a:t> 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2-4.</a:t>
            </a:r>
            <a:r>
              <a:rPr lang="ja-JP" altLang="en-US" dirty="0">
                <a:solidFill>
                  <a:srgbClr val="000000"/>
                </a:solidFill>
              </a:rPr>
              <a:t> 保護者等情報の変更の届出をする</a:t>
            </a:r>
          </a:p>
        </p:txBody>
      </p:sp>
      <p:sp>
        <p:nvSpPr>
          <p:cNvPr id="20" name="正方形/長方形 19"/>
          <p:cNvSpPr/>
          <p:nvPr/>
        </p:nvSpPr>
        <p:spPr>
          <a:xfrm>
            <a:off x="194400" y="1116865"/>
            <a:ext cx="6540237"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保護者等情報変更届出登録画面</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(3/8)</a:t>
            </a:r>
            <a:endParaRPr lang="ja-JP" altLang="en-US"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正方形/長方形 25"/>
          <p:cNvSpPr/>
          <p:nvPr/>
        </p:nvSpPr>
        <p:spPr>
          <a:xfrm>
            <a:off x="4516785" y="1676576"/>
            <a:ext cx="2227898" cy="1606423"/>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「保護者等の追加」ボタンをクリックします。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入力欄が追加されるため、追加する保護者等の情報を入力します。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フローチャート: せん孔テープ 8"/>
          <p:cNvSpPr/>
          <p:nvPr/>
        </p:nvSpPr>
        <p:spPr>
          <a:xfrm>
            <a:off x="155615" y="2900803"/>
            <a:ext cx="4247944" cy="216401"/>
          </a:xfrm>
          <a:prstGeom prst="flowChartPunchedTape">
            <a:avLst/>
          </a:prstGeom>
          <a:solidFill>
            <a:schemeClr val="accent1"/>
          </a:solidFill>
          <a:ln>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5" name="正方形/長方形 14"/>
          <p:cNvSpPr/>
          <p:nvPr/>
        </p:nvSpPr>
        <p:spPr>
          <a:xfrm>
            <a:off x="312564" y="2546052"/>
            <a:ext cx="818666" cy="203507"/>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38" name="正方形/長方形 37"/>
          <p:cNvSpPr/>
          <p:nvPr/>
        </p:nvSpPr>
        <p:spPr>
          <a:xfrm>
            <a:off x="323571" y="3813977"/>
            <a:ext cx="2040250" cy="346826"/>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35" name="角丸四角形 34"/>
          <p:cNvSpPr/>
          <p:nvPr/>
        </p:nvSpPr>
        <p:spPr>
          <a:xfrm>
            <a:off x="4670411" y="1571436"/>
            <a:ext cx="700406" cy="278137"/>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p>
        </p:txBody>
      </p:sp>
      <p:grpSp>
        <p:nvGrpSpPr>
          <p:cNvPr id="122" name="グループ化 121"/>
          <p:cNvGrpSpPr/>
          <p:nvPr/>
        </p:nvGrpSpPr>
        <p:grpSpPr>
          <a:xfrm>
            <a:off x="4561730" y="4684485"/>
            <a:ext cx="198178" cy="281733"/>
            <a:chOff x="1417887" y="7452032"/>
            <a:chExt cx="198178" cy="281733"/>
          </a:xfrm>
        </p:grpSpPr>
        <p:sp>
          <p:nvSpPr>
            <p:cNvPr id="123" name="円/楕円 122"/>
            <p:cNvSpPr/>
            <p:nvPr/>
          </p:nvSpPr>
          <p:spPr>
            <a:xfrm flipV="1">
              <a:off x="1417887" y="751282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24" name="コンテンツ プレースホルダー 2"/>
            <p:cNvSpPr txBox="1">
              <a:spLocks/>
            </p:cNvSpPr>
            <p:nvPr/>
          </p:nvSpPr>
          <p:spPr>
            <a:xfrm>
              <a:off x="1461452" y="7452032"/>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Ⅱ</a:t>
              </a:r>
              <a:endParaRPr lang="ja-JP" altLang="en-US" sz="1400" dirty="0">
                <a:solidFill>
                  <a:schemeClr val="bg1"/>
                </a:solidFill>
              </a:endParaRPr>
            </a:p>
          </p:txBody>
        </p:sp>
      </p:grpSp>
      <p:grpSp>
        <p:nvGrpSpPr>
          <p:cNvPr id="76" name="グループ化 75"/>
          <p:cNvGrpSpPr/>
          <p:nvPr/>
        </p:nvGrpSpPr>
        <p:grpSpPr>
          <a:xfrm>
            <a:off x="60260" y="2429955"/>
            <a:ext cx="198178" cy="281733"/>
            <a:chOff x="4707498" y="1706457"/>
            <a:chExt cx="198178" cy="281733"/>
          </a:xfrm>
        </p:grpSpPr>
        <p:sp>
          <p:nvSpPr>
            <p:cNvPr id="77" name="円/楕円 76"/>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8"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89" name="角丸四角形 88"/>
          <p:cNvSpPr/>
          <p:nvPr/>
        </p:nvSpPr>
        <p:spPr>
          <a:xfrm>
            <a:off x="4657048" y="3488122"/>
            <a:ext cx="700406" cy="255689"/>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p>
        </p:txBody>
      </p:sp>
      <p:grpSp>
        <p:nvGrpSpPr>
          <p:cNvPr id="90" name="グループ化 89"/>
          <p:cNvGrpSpPr/>
          <p:nvPr/>
        </p:nvGrpSpPr>
        <p:grpSpPr>
          <a:xfrm>
            <a:off x="4554458" y="3809806"/>
            <a:ext cx="198178" cy="281733"/>
            <a:chOff x="4704480" y="2843662"/>
            <a:chExt cx="198178" cy="281733"/>
          </a:xfrm>
        </p:grpSpPr>
        <p:sp>
          <p:nvSpPr>
            <p:cNvPr id="91" name="円/楕円 72"/>
            <p:cNvSpPr/>
            <p:nvPr/>
          </p:nvSpPr>
          <p:spPr>
            <a:xfrm flipV="1">
              <a:off x="4704480" y="290445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92" name="コンテンツ プレースホルダー 2"/>
            <p:cNvSpPr txBox="1">
              <a:spLocks/>
            </p:cNvSpPr>
            <p:nvPr/>
          </p:nvSpPr>
          <p:spPr>
            <a:xfrm>
              <a:off x="4748045" y="2843662"/>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grpSp>
        <p:nvGrpSpPr>
          <p:cNvPr id="139" name="グループ化 138"/>
          <p:cNvGrpSpPr/>
          <p:nvPr/>
        </p:nvGrpSpPr>
        <p:grpSpPr>
          <a:xfrm>
            <a:off x="4571322" y="1890616"/>
            <a:ext cx="198178" cy="281733"/>
            <a:chOff x="4707498" y="1706457"/>
            <a:chExt cx="198178" cy="281733"/>
          </a:xfrm>
        </p:grpSpPr>
        <p:sp>
          <p:nvSpPr>
            <p:cNvPr id="140" name="円/楕円 76"/>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41"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grpSp>
        <p:nvGrpSpPr>
          <p:cNvPr id="142" name="グループ化 141"/>
          <p:cNvGrpSpPr/>
          <p:nvPr/>
        </p:nvGrpSpPr>
        <p:grpSpPr>
          <a:xfrm>
            <a:off x="4571322" y="2516987"/>
            <a:ext cx="198178" cy="281733"/>
            <a:chOff x="4707498" y="2767507"/>
            <a:chExt cx="198178" cy="281733"/>
          </a:xfrm>
        </p:grpSpPr>
        <p:sp>
          <p:nvSpPr>
            <p:cNvPr id="143" name="円/楕円 70"/>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44"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sp>
        <p:nvSpPr>
          <p:cNvPr id="52" name="フローチャート: せん孔テープ 51"/>
          <p:cNvSpPr/>
          <p:nvPr/>
        </p:nvSpPr>
        <p:spPr>
          <a:xfrm>
            <a:off x="272060" y="8059109"/>
            <a:ext cx="4247944" cy="282456"/>
          </a:xfrm>
          <a:prstGeom prst="flowChartPunchedTape">
            <a:avLst/>
          </a:prstGeom>
          <a:solidFill>
            <a:schemeClr val="accent1"/>
          </a:solidFill>
          <a:ln>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grpSp>
        <p:nvGrpSpPr>
          <p:cNvPr id="54" name="グループ化 53"/>
          <p:cNvGrpSpPr/>
          <p:nvPr/>
        </p:nvGrpSpPr>
        <p:grpSpPr>
          <a:xfrm>
            <a:off x="4557648" y="5751457"/>
            <a:ext cx="198178" cy="281733"/>
            <a:chOff x="1417887" y="7452032"/>
            <a:chExt cx="198178" cy="281733"/>
          </a:xfrm>
        </p:grpSpPr>
        <p:sp>
          <p:nvSpPr>
            <p:cNvPr id="55" name="円/楕円 122"/>
            <p:cNvSpPr/>
            <p:nvPr/>
          </p:nvSpPr>
          <p:spPr>
            <a:xfrm flipV="1">
              <a:off x="1417887" y="751282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6" name="コンテンツ プレースホルダー 2"/>
            <p:cNvSpPr txBox="1">
              <a:spLocks/>
            </p:cNvSpPr>
            <p:nvPr/>
          </p:nvSpPr>
          <p:spPr>
            <a:xfrm>
              <a:off x="1461452" y="7452032"/>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Ⅲ</a:t>
              </a:r>
              <a:endParaRPr lang="ja-JP" altLang="en-US" sz="1400" dirty="0">
                <a:solidFill>
                  <a:schemeClr val="bg1"/>
                </a:solidFill>
              </a:endParaRPr>
            </a:p>
          </p:txBody>
        </p:sp>
      </p:grpSp>
      <p:sp>
        <p:nvSpPr>
          <p:cNvPr id="60" name="正方形/長方形 59"/>
          <p:cNvSpPr/>
          <p:nvPr/>
        </p:nvSpPr>
        <p:spPr>
          <a:xfrm>
            <a:off x="323571" y="6144007"/>
            <a:ext cx="2040249" cy="943777"/>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8" name="テキスト ボックス 47"/>
          <p:cNvSpPr txBox="1"/>
          <p:nvPr/>
        </p:nvSpPr>
        <p:spPr>
          <a:xfrm>
            <a:off x="5799101" y="3117204"/>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23</a:t>
            </a:r>
            <a:r>
              <a:rPr lang="ja-JP" altLang="en-US" sz="1200" dirty="0">
                <a:solidFill>
                  <a:srgbClr val="000000"/>
                </a:solidFill>
              </a:rPr>
              <a:t>ページへ</a:t>
            </a:r>
            <a:endParaRPr kumimoji="1" lang="ja-JP" altLang="en-US" sz="1200" dirty="0">
              <a:solidFill>
                <a:srgbClr val="000000"/>
              </a:solidFill>
            </a:endParaRPr>
          </a:p>
        </p:txBody>
      </p:sp>
      <p:pic>
        <p:nvPicPr>
          <p:cNvPr id="4" name="図 3"/>
          <p:cNvPicPr>
            <a:picLocks noChangeAspect="1"/>
          </p:cNvPicPr>
          <p:nvPr/>
        </p:nvPicPr>
        <p:blipFill>
          <a:blip r:embed="rId6"/>
          <a:stretch>
            <a:fillRect/>
          </a:stretch>
        </p:blipFill>
        <p:spPr>
          <a:xfrm>
            <a:off x="236220" y="3432919"/>
            <a:ext cx="2183676" cy="346615"/>
          </a:xfrm>
          <a:prstGeom prst="rect">
            <a:avLst/>
          </a:prstGeom>
        </p:spPr>
      </p:pic>
      <p:grpSp>
        <p:nvGrpSpPr>
          <p:cNvPr id="107" name="グループ化 106"/>
          <p:cNvGrpSpPr/>
          <p:nvPr/>
        </p:nvGrpSpPr>
        <p:grpSpPr>
          <a:xfrm>
            <a:off x="102902" y="3651225"/>
            <a:ext cx="198178" cy="281733"/>
            <a:chOff x="1417887" y="6988436"/>
            <a:chExt cx="198178" cy="281733"/>
          </a:xfrm>
        </p:grpSpPr>
        <p:sp>
          <p:nvSpPr>
            <p:cNvPr id="108" name="円/楕円 107"/>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09"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sp>
        <p:nvSpPr>
          <p:cNvPr id="51" name="正方形/長方形 50"/>
          <p:cNvSpPr/>
          <p:nvPr/>
        </p:nvSpPr>
        <p:spPr>
          <a:xfrm>
            <a:off x="323193" y="7584509"/>
            <a:ext cx="1036424" cy="433281"/>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3" name="正方形/長方形 52"/>
          <p:cNvSpPr/>
          <p:nvPr/>
        </p:nvSpPr>
        <p:spPr>
          <a:xfrm>
            <a:off x="238978" y="5924879"/>
            <a:ext cx="2209434" cy="2127354"/>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grpSp>
        <p:nvGrpSpPr>
          <p:cNvPr id="70" name="グループ化 69"/>
          <p:cNvGrpSpPr/>
          <p:nvPr/>
        </p:nvGrpSpPr>
        <p:grpSpPr>
          <a:xfrm>
            <a:off x="102788" y="5698473"/>
            <a:ext cx="198178" cy="281733"/>
            <a:chOff x="4707498" y="2767507"/>
            <a:chExt cx="198178" cy="281733"/>
          </a:xfrm>
        </p:grpSpPr>
        <p:sp>
          <p:nvSpPr>
            <p:cNvPr id="71" name="円/楕円 70"/>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2"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grpSp>
        <p:nvGrpSpPr>
          <p:cNvPr id="57" name="グループ化 56"/>
          <p:cNvGrpSpPr/>
          <p:nvPr/>
        </p:nvGrpSpPr>
        <p:grpSpPr>
          <a:xfrm>
            <a:off x="103945" y="6005996"/>
            <a:ext cx="198178" cy="281733"/>
            <a:chOff x="1417887" y="7452032"/>
            <a:chExt cx="198178" cy="281733"/>
          </a:xfrm>
        </p:grpSpPr>
        <p:sp>
          <p:nvSpPr>
            <p:cNvPr id="58" name="円/楕円 110"/>
            <p:cNvSpPr/>
            <p:nvPr/>
          </p:nvSpPr>
          <p:spPr>
            <a:xfrm flipV="1">
              <a:off x="1417887" y="751282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9" name="コンテンツ プレースホルダー 2"/>
            <p:cNvSpPr txBox="1">
              <a:spLocks/>
            </p:cNvSpPr>
            <p:nvPr/>
          </p:nvSpPr>
          <p:spPr>
            <a:xfrm>
              <a:off x="1461452" y="7452032"/>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Ⅱ</a:t>
              </a:r>
              <a:endParaRPr lang="ja-JP" altLang="en-US" sz="1400" dirty="0">
                <a:solidFill>
                  <a:schemeClr val="bg1"/>
                </a:solidFill>
              </a:endParaRPr>
            </a:p>
          </p:txBody>
        </p:sp>
      </p:grpSp>
      <p:grpSp>
        <p:nvGrpSpPr>
          <p:cNvPr id="64" name="グループ化 63"/>
          <p:cNvGrpSpPr/>
          <p:nvPr/>
        </p:nvGrpSpPr>
        <p:grpSpPr>
          <a:xfrm>
            <a:off x="85945" y="7438743"/>
            <a:ext cx="198178" cy="281733"/>
            <a:chOff x="1417887" y="6988436"/>
            <a:chExt cx="198178" cy="281733"/>
          </a:xfrm>
        </p:grpSpPr>
        <p:sp>
          <p:nvSpPr>
            <p:cNvPr id="65" name="円/楕円 107"/>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6"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Ⅲ</a:t>
              </a:r>
              <a:endParaRPr lang="ja-JP" altLang="en-US" sz="1400" dirty="0">
                <a:solidFill>
                  <a:schemeClr val="bg1"/>
                </a:solidFill>
              </a:endParaRPr>
            </a:p>
          </p:txBody>
        </p:sp>
      </p:grpSp>
      <p:sp>
        <p:nvSpPr>
          <p:cNvPr id="61" name="正方形/長方形 60">
            <a:extLst>
              <a:ext uri="{FF2B5EF4-FFF2-40B4-BE49-F238E27FC236}">
                <a16:creationId xmlns:a16="http://schemas.microsoft.com/office/drawing/2014/main" id="{C9F8354F-48E5-4B66-BAD5-0A2C192A629B}"/>
              </a:ext>
            </a:extLst>
          </p:cNvPr>
          <p:cNvSpPr/>
          <p:nvPr/>
        </p:nvSpPr>
        <p:spPr bwMode="gray">
          <a:xfrm>
            <a:off x="4775200" y="76724"/>
            <a:ext cx="1987474" cy="59571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p>
            <a:r>
              <a:rPr lang="ja-JP" altLang="en-US"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保護者等を追加する場合</a:t>
            </a:r>
            <a:r>
              <a:rPr lang="en-US" altLang="ja-JP"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a:t>
            </a:r>
            <a:endParaRPr lang="ja-JP" altLang="en-US"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9643197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410579" y="8344821"/>
            <a:ext cx="4688208" cy="506120"/>
          </a:xfrm>
          <a:prstGeom prst="rect">
            <a:avLst/>
          </a:prstGeom>
        </p:spPr>
      </p:pic>
      <p:sp>
        <p:nvSpPr>
          <p:cNvPr id="88" name="正方形/長方形 87"/>
          <p:cNvSpPr/>
          <p:nvPr/>
        </p:nvSpPr>
        <p:spPr>
          <a:xfrm>
            <a:off x="4179916" y="6050327"/>
            <a:ext cx="2384998" cy="3478772"/>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p>
          <a:p>
            <a:pPr marL="182563" indent="-1588"/>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個人番号カードの使用に必要な機器等が確認できます。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588"/>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588"/>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生活扶助を受けている場合、</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24</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ページを参照してください。</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588"/>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課税地は</a:t>
            </a:r>
            <a:r>
              <a:rPr lang="en-US" altLang="ja-JP" sz="1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日現在の住民票を登録している住所</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です。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誤りがあると審査が大幅に遅れることがあります。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0975" indent="-85725">
              <a:buFont typeface="Arial" panose="020B0604020202020204" pitchFamily="34" charset="0"/>
              <a:buChar char="•"/>
            </a:pP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588"/>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保護者等が海外に住んでおり、住民税が課されていない場合にチェックします。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588"/>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この場合、課税地の選択は不要です</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t>2.</a:t>
            </a:r>
            <a:r>
              <a:rPr lang="ja-JP" altLang="en-US" dirty="0"/>
              <a:t> 操作説明</a:t>
            </a:r>
            <a:endParaRPr lang="en-US" altLang="ja-JP" dirty="0"/>
          </a:p>
          <a:p>
            <a:r>
              <a:rPr lang="ja-JP" altLang="en-US" dirty="0"/>
              <a:t>　 </a:t>
            </a:r>
            <a:r>
              <a:rPr lang="en-US" altLang="ja-JP" dirty="0"/>
              <a:t>2-4.</a:t>
            </a:r>
            <a:r>
              <a:rPr lang="ja-JP" altLang="en-US" dirty="0"/>
              <a:t> 保護者等情報の変更の届出をする</a:t>
            </a:r>
          </a:p>
        </p:txBody>
      </p:sp>
      <p:sp>
        <p:nvSpPr>
          <p:cNvPr id="20" name="正方形/長方形 19"/>
          <p:cNvSpPr/>
          <p:nvPr/>
        </p:nvSpPr>
        <p:spPr>
          <a:xfrm>
            <a:off x="180000" y="1116865"/>
            <a:ext cx="6540237"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保護者等情報変更届出登録画面</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(4/8)</a:t>
            </a:r>
            <a:endParaRPr lang="ja-JP" altLang="en-US"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正方形/長方形 25"/>
          <p:cNvSpPr/>
          <p:nvPr/>
        </p:nvSpPr>
        <p:spPr>
          <a:xfrm>
            <a:off x="4216400" y="1653716"/>
            <a:ext cx="2373735" cy="3999042"/>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0975"/>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いずれか１つの収入状況提出方法、生活保護受給有無、課税地を選択します。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6700" indent="-79375">
              <a:buFont typeface="Arial" panose="020B0604020202020204" pitchFamily="34" charset="0"/>
              <a:buChar char="•"/>
            </a:pPr>
            <a:r>
              <a:rPr lang="ja-JP" altLang="en-US" sz="12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個人番号カードを使用して</a:t>
            </a:r>
            <a:endParaRPr lang="en-US" altLang="ja-JP" sz="12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7325"/>
            <a:r>
              <a:rPr lang="ja-JP" altLang="en-US" sz="12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自己情報を提出する</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場合</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7325"/>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「入力内容を保存して収入状況の取得へ進む」をクリックします。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7325"/>
            <a:b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b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6700" indent="-79375">
              <a:buFont typeface="Arial" panose="020B0604020202020204" pitchFamily="34" charset="0"/>
              <a:buChar char="•"/>
            </a:pPr>
            <a:r>
              <a:rPr lang="ja-JP" altLang="en-US" sz="12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個人番号を入力する場合</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6700" indent="-174625"/>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6700" indent="-174625"/>
            <a:endParaRPr lang="en-US" altLang="ja-JP"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6700" indent="-79375">
              <a:buFont typeface="Arial" panose="020B0604020202020204" pitchFamily="34" charset="0"/>
              <a:buChar char="•"/>
            </a:pPr>
            <a:r>
              <a:rPr lang="ja-JP" altLang="en-US" sz="12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システム外で提出する</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場合</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「入力内容確認</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一時保存</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」をクリックします。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6700" indent="-174625"/>
            <a:b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br>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6700" indent="-174625"/>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原則、自己情報の提出又は</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6700" indent="-174625"/>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個人番号の入力をしてください。</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角丸四角形 34"/>
          <p:cNvSpPr/>
          <p:nvPr/>
        </p:nvSpPr>
        <p:spPr>
          <a:xfrm>
            <a:off x="4197882" y="1548575"/>
            <a:ext cx="700406" cy="278137"/>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p>
        </p:txBody>
      </p:sp>
      <p:grpSp>
        <p:nvGrpSpPr>
          <p:cNvPr id="122" name="グループ化 121"/>
          <p:cNvGrpSpPr/>
          <p:nvPr/>
        </p:nvGrpSpPr>
        <p:grpSpPr>
          <a:xfrm>
            <a:off x="4202700" y="6773194"/>
            <a:ext cx="198178" cy="281733"/>
            <a:chOff x="1417887" y="7452032"/>
            <a:chExt cx="198178" cy="281733"/>
          </a:xfrm>
        </p:grpSpPr>
        <p:sp>
          <p:nvSpPr>
            <p:cNvPr id="123" name="円/楕円 122"/>
            <p:cNvSpPr/>
            <p:nvPr/>
          </p:nvSpPr>
          <p:spPr>
            <a:xfrm flipV="1">
              <a:off x="1417887" y="751282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24" name="コンテンツ プレースホルダー 2"/>
            <p:cNvSpPr txBox="1">
              <a:spLocks/>
            </p:cNvSpPr>
            <p:nvPr/>
          </p:nvSpPr>
          <p:spPr>
            <a:xfrm>
              <a:off x="1461452" y="7452032"/>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Ⅱ</a:t>
              </a:r>
              <a:endParaRPr lang="ja-JP" altLang="en-US" sz="1400" dirty="0">
                <a:solidFill>
                  <a:schemeClr val="bg1"/>
                </a:solidFill>
              </a:endParaRPr>
            </a:p>
          </p:txBody>
        </p:sp>
      </p:grpSp>
      <p:sp>
        <p:nvSpPr>
          <p:cNvPr id="81" name="正方形/長方形 80"/>
          <p:cNvSpPr/>
          <p:nvPr/>
        </p:nvSpPr>
        <p:spPr>
          <a:xfrm>
            <a:off x="2340134" y="8927217"/>
            <a:ext cx="1212491" cy="508000"/>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grpSp>
        <p:nvGrpSpPr>
          <p:cNvPr id="82" name="グループ化 81"/>
          <p:cNvGrpSpPr/>
          <p:nvPr/>
        </p:nvGrpSpPr>
        <p:grpSpPr>
          <a:xfrm>
            <a:off x="2071010" y="8961193"/>
            <a:ext cx="198178" cy="281733"/>
            <a:chOff x="4707498" y="3412377"/>
            <a:chExt cx="198178" cy="281733"/>
          </a:xfrm>
        </p:grpSpPr>
        <p:sp>
          <p:nvSpPr>
            <p:cNvPr id="83" name="円/楕円 61"/>
            <p:cNvSpPr/>
            <p:nvPr/>
          </p:nvSpPr>
          <p:spPr>
            <a:xfrm flipV="1">
              <a:off x="4707498" y="347212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84" name="コンテンツ プレースホルダー 2"/>
            <p:cNvSpPr txBox="1">
              <a:spLocks/>
            </p:cNvSpPr>
            <p:nvPr/>
          </p:nvSpPr>
          <p:spPr>
            <a:xfrm>
              <a:off x="4750140" y="341237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ja-JP" altLang="en-US" sz="1400" dirty="0">
                  <a:solidFill>
                    <a:schemeClr val="bg1"/>
                  </a:solidFill>
                </a:rPr>
                <a:t>２</a:t>
              </a:r>
            </a:p>
          </p:txBody>
        </p:sp>
      </p:grpSp>
      <p:sp>
        <p:nvSpPr>
          <p:cNvPr id="89" name="角丸四角形 88"/>
          <p:cNvSpPr/>
          <p:nvPr/>
        </p:nvSpPr>
        <p:spPr>
          <a:xfrm>
            <a:off x="4162203" y="5943372"/>
            <a:ext cx="700406" cy="255689"/>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p>
        </p:txBody>
      </p:sp>
      <p:grpSp>
        <p:nvGrpSpPr>
          <p:cNvPr id="90" name="グループ化 89"/>
          <p:cNvGrpSpPr/>
          <p:nvPr/>
        </p:nvGrpSpPr>
        <p:grpSpPr>
          <a:xfrm>
            <a:off x="4202700" y="6200847"/>
            <a:ext cx="198178" cy="281733"/>
            <a:chOff x="4704480" y="2843662"/>
            <a:chExt cx="198178" cy="281733"/>
          </a:xfrm>
        </p:grpSpPr>
        <p:sp>
          <p:nvSpPr>
            <p:cNvPr id="91" name="円/楕円 72"/>
            <p:cNvSpPr/>
            <p:nvPr/>
          </p:nvSpPr>
          <p:spPr>
            <a:xfrm flipV="1">
              <a:off x="4704480" y="290445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92" name="コンテンツ プレースホルダー 2"/>
            <p:cNvSpPr txBox="1">
              <a:spLocks/>
            </p:cNvSpPr>
            <p:nvPr/>
          </p:nvSpPr>
          <p:spPr>
            <a:xfrm>
              <a:off x="4748045" y="2843662"/>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sp>
        <p:nvSpPr>
          <p:cNvPr id="136" name="右矢印 135"/>
          <p:cNvSpPr/>
          <p:nvPr/>
        </p:nvSpPr>
        <p:spPr>
          <a:xfrm>
            <a:off x="4680994" y="3514394"/>
            <a:ext cx="180000" cy="144000"/>
          </a:xfrm>
          <a:prstGeom prst="rightArrow">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37" name="右矢印 136"/>
          <p:cNvSpPr/>
          <p:nvPr/>
        </p:nvSpPr>
        <p:spPr>
          <a:xfrm>
            <a:off x="4680994" y="4028376"/>
            <a:ext cx="180000" cy="144000"/>
          </a:xfrm>
          <a:prstGeom prst="rightArrow">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139" name="グループ化 138"/>
          <p:cNvGrpSpPr/>
          <p:nvPr/>
        </p:nvGrpSpPr>
        <p:grpSpPr>
          <a:xfrm>
            <a:off x="4251674" y="1854112"/>
            <a:ext cx="198178" cy="281733"/>
            <a:chOff x="4707498" y="1706457"/>
            <a:chExt cx="198178" cy="281733"/>
          </a:xfrm>
        </p:grpSpPr>
        <p:sp>
          <p:nvSpPr>
            <p:cNvPr id="140" name="円/楕円 76"/>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41"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38" name="右矢印 37"/>
          <p:cNvSpPr/>
          <p:nvPr/>
        </p:nvSpPr>
        <p:spPr>
          <a:xfrm>
            <a:off x="4685611" y="4895193"/>
            <a:ext cx="180000" cy="144000"/>
          </a:xfrm>
          <a:prstGeom prst="rightArrow">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39" name="グループ化 38"/>
          <p:cNvGrpSpPr/>
          <p:nvPr/>
        </p:nvGrpSpPr>
        <p:grpSpPr>
          <a:xfrm>
            <a:off x="4209972" y="7303373"/>
            <a:ext cx="198178" cy="281733"/>
            <a:chOff x="1417887" y="7452032"/>
            <a:chExt cx="198178" cy="281733"/>
          </a:xfrm>
        </p:grpSpPr>
        <p:sp>
          <p:nvSpPr>
            <p:cNvPr id="40" name="円/楕円 122"/>
            <p:cNvSpPr/>
            <p:nvPr/>
          </p:nvSpPr>
          <p:spPr>
            <a:xfrm flipV="1">
              <a:off x="1417887" y="751282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1" name="コンテンツ プレースホルダー 2"/>
            <p:cNvSpPr txBox="1">
              <a:spLocks/>
            </p:cNvSpPr>
            <p:nvPr/>
          </p:nvSpPr>
          <p:spPr>
            <a:xfrm>
              <a:off x="1461452" y="7452032"/>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Ⅲ</a:t>
              </a:r>
              <a:endParaRPr lang="ja-JP" altLang="en-US" sz="1400" dirty="0">
                <a:solidFill>
                  <a:schemeClr val="bg1"/>
                </a:solidFill>
              </a:endParaRPr>
            </a:p>
          </p:txBody>
        </p:sp>
      </p:grpSp>
      <p:grpSp>
        <p:nvGrpSpPr>
          <p:cNvPr id="50" name="グループ化 49">
            <a:extLst>
              <a:ext uri="{FF2B5EF4-FFF2-40B4-BE49-F238E27FC236}">
                <a16:creationId xmlns:a16="http://schemas.microsoft.com/office/drawing/2014/main" id="{B224EEFF-AB78-4585-A5CC-54C5DFB21FC6}"/>
              </a:ext>
            </a:extLst>
          </p:cNvPr>
          <p:cNvGrpSpPr/>
          <p:nvPr/>
        </p:nvGrpSpPr>
        <p:grpSpPr>
          <a:xfrm>
            <a:off x="4246265" y="2606960"/>
            <a:ext cx="198178" cy="281733"/>
            <a:chOff x="4707498" y="1706457"/>
            <a:chExt cx="198178" cy="281733"/>
          </a:xfrm>
        </p:grpSpPr>
        <p:sp>
          <p:nvSpPr>
            <p:cNvPr id="51" name="円/楕円 76">
              <a:extLst>
                <a:ext uri="{FF2B5EF4-FFF2-40B4-BE49-F238E27FC236}">
                  <a16:creationId xmlns:a16="http://schemas.microsoft.com/office/drawing/2014/main" id="{B99264EF-90FD-4BD3-9A8A-C10ABED3156F}"/>
                </a:ext>
              </a:extLst>
            </p:cNvPr>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2" name="コンテンツ プレースホルダー 2">
              <a:extLst>
                <a:ext uri="{FF2B5EF4-FFF2-40B4-BE49-F238E27FC236}">
                  <a16:creationId xmlns:a16="http://schemas.microsoft.com/office/drawing/2014/main" id="{3F2C4699-2CBC-43A1-9F3C-8C437CDCD181}"/>
                </a:ext>
              </a:extLst>
            </p:cNvPr>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ja-JP" altLang="en-US" sz="1400" dirty="0">
                  <a:solidFill>
                    <a:schemeClr val="bg1"/>
                  </a:solidFill>
                </a:rPr>
                <a:t>２</a:t>
              </a:r>
            </a:p>
          </p:txBody>
        </p:sp>
      </p:grpSp>
      <p:sp>
        <p:nvSpPr>
          <p:cNvPr id="53" name="テキスト ボックス 52"/>
          <p:cNvSpPr txBox="1"/>
          <p:nvPr/>
        </p:nvSpPr>
        <p:spPr>
          <a:xfrm>
            <a:off x="4889569" y="3453219"/>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t>28</a:t>
            </a:r>
            <a:r>
              <a:rPr lang="ja-JP" altLang="en-US" sz="1200" dirty="0"/>
              <a:t>ページへ</a:t>
            </a:r>
            <a:endParaRPr kumimoji="1" lang="ja-JP" altLang="en-US" sz="1200" dirty="0"/>
          </a:p>
        </p:txBody>
      </p:sp>
      <p:sp>
        <p:nvSpPr>
          <p:cNvPr id="54" name="テキスト ボックス 53"/>
          <p:cNvSpPr txBox="1"/>
          <p:nvPr/>
        </p:nvSpPr>
        <p:spPr>
          <a:xfrm>
            <a:off x="4889569" y="3982894"/>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t>33</a:t>
            </a:r>
            <a:r>
              <a:rPr lang="ja-JP" altLang="en-US" sz="1200" dirty="0"/>
              <a:t>ページへ</a:t>
            </a:r>
            <a:endParaRPr kumimoji="1" lang="ja-JP" altLang="en-US" sz="1200" dirty="0"/>
          </a:p>
        </p:txBody>
      </p:sp>
      <p:sp>
        <p:nvSpPr>
          <p:cNvPr id="55" name="テキスト ボックス 54"/>
          <p:cNvSpPr txBox="1"/>
          <p:nvPr/>
        </p:nvSpPr>
        <p:spPr>
          <a:xfrm>
            <a:off x="4889569" y="4839911"/>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t>34</a:t>
            </a:r>
            <a:r>
              <a:rPr lang="ja-JP" altLang="en-US" sz="1200" dirty="0"/>
              <a:t>ページへ</a:t>
            </a:r>
            <a:endParaRPr kumimoji="1" lang="ja-JP" altLang="en-US" sz="1200" dirty="0"/>
          </a:p>
        </p:txBody>
      </p:sp>
      <p:pic>
        <p:nvPicPr>
          <p:cNvPr id="2" name="図 1"/>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61944" y="1600567"/>
            <a:ext cx="2387796" cy="6654078"/>
          </a:xfrm>
          <a:prstGeom prst="rect">
            <a:avLst/>
          </a:prstGeom>
        </p:spPr>
      </p:pic>
      <p:sp>
        <p:nvSpPr>
          <p:cNvPr id="24" name="正方形/長方形 23"/>
          <p:cNvSpPr/>
          <p:nvPr/>
        </p:nvSpPr>
        <p:spPr>
          <a:xfrm>
            <a:off x="664078" y="5858254"/>
            <a:ext cx="2480807" cy="2079412"/>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32" name="正方形/長方形 31"/>
          <p:cNvSpPr/>
          <p:nvPr/>
        </p:nvSpPr>
        <p:spPr>
          <a:xfrm>
            <a:off x="656061" y="7979516"/>
            <a:ext cx="2482826" cy="179794"/>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grpSp>
        <p:nvGrpSpPr>
          <p:cNvPr id="113" name="グループ化 112"/>
          <p:cNvGrpSpPr/>
          <p:nvPr/>
        </p:nvGrpSpPr>
        <p:grpSpPr>
          <a:xfrm>
            <a:off x="380204" y="5833220"/>
            <a:ext cx="198178" cy="281733"/>
            <a:chOff x="1417887" y="7947914"/>
            <a:chExt cx="198178" cy="281733"/>
          </a:xfrm>
        </p:grpSpPr>
        <p:sp>
          <p:nvSpPr>
            <p:cNvPr id="114" name="円/楕円 113"/>
            <p:cNvSpPr/>
            <p:nvPr/>
          </p:nvSpPr>
          <p:spPr>
            <a:xfrm flipV="1">
              <a:off x="1417887" y="8008708"/>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chemeClr val="accent3">
                    <a:lumMod val="75000"/>
                  </a:schemeClr>
                </a:solidFill>
              </a:endParaRPr>
            </a:p>
          </p:txBody>
        </p:sp>
        <p:sp>
          <p:nvSpPr>
            <p:cNvPr id="115" name="コンテンツ プレースホルダー 2"/>
            <p:cNvSpPr txBox="1">
              <a:spLocks/>
            </p:cNvSpPr>
            <p:nvPr/>
          </p:nvSpPr>
          <p:spPr>
            <a:xfrm>
              <a:off x="1461452" y="7947914"/>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Ⅲ</a:t>
              </a:r>
              <a:endParaRPr lang="ja-JP" altLang="en-US" sz="1400" dirty="0">
                <a:solidFill>
                  <a:schemeClr val="bg1"/>
                </a:solidFill>
              </a:endParaRPr>
            </a:p>
          </p:txBody>
        </p:sp>
      </p:grpSp>
      <p:grpSp>
        <p:nvGrpSpPr>
          <p:cNvPr id="116" name="グループ化 115"/>
          <p:cNvGrpSpPr/>
          <p:nvPr/>
        </p:nvGrpSpPr>
        <p:grpSpPr>
          <a:xfrm>
            <a:off x="370367" y="7916911"/>
            <a:ext cx="198178" cy="281733"/>
            <a:chOff x="1408362" y="8261657"/>
            <a:chExt cx="198178" cy="281733"/>
          </a:xfrm>
        </p:grpSpPr>
        <p:sp>
          <p:nvSpPr>
            <p:cNvPr id="117" name="円/楕円 116"/>
            <p:cNvSpPr/>
            <p:nvPr/>
          </p:nvSpPr>
          <p:spPr>
            <a:xfrm flipV="1">
              <a:off x="1408362" y="831292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18" name="コンテンツ プレースホルダー 2"/>
            <p:cNvSpPr txBox="1">
              <a:spLocks/>
            </p:cNvSpPr>
            <p:nvPr/>
          </p:nvSpPr>
          <p:spPr>
            <a:xfrm>
              <a:off x="1461452" y="82616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Ⅳ</a:t>
              </a:r>
              <a:endParaRPr lang="ja-JP" altLang="en-US" sz="1400" dirty="0">
                <a:solidFill>
                  <a:schemeClr val="bg1"/>
                </a:solidFill>
              </a:endParaRPr>
            </a:p>
          </p:txBody>
        </p:sp>
      </p:grpSp>
      <p:sp>
        <p:nvSpPr>
          <p:cNvPr id="46" name="正方形/長方形 45">
            <a:extLst>
              <a:ext uri="{FF2B5EF4-FFF2-40B4-BE49-F238E27FC236}">
                <a16:creationId xmlns:a16="http://schemas.microsoft.com/office/drawing/2014/main" id="{F8D32ECF-43B4-479E-B513-D0B53AF3F8DB}"/>
              </a:ext>
            </a:extLst>
          </p:cNvPr>
          <p:cNvSpPr/>
          <p:nvPr/>
        </p:nvSpPr>
        <p:spPr>
          <a:xfrm>
            <a:off x="611188" y="1630628"/>
            <a:ext cx="2628060" cy="6603456"/>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grpSp>
        <p:nvGrpSpPr>
          <p:cNvPr id="47" name="グループ化 46">
            <a:extLst>
              <a:ext uri="{FF2B5EF4-FFF2-40B4-BE49-F238E27FC236}">
                <a16:creationId xmlns:a16="http://schemas.microsoft.com/office/drawing/2014/main" id="{7BC7C89B-CB4F-49D3-B66B-87AD17E25881}"/>
              </a:ext>
            </a:extLst>
          </p:cNvPr>
          <p:cNvGrpSpPr/>
          <p:nvPr/>
        </p:nvGrpSpPr>
        <p:grpSpPr>
          <a:xfrm>
            <a:off x="489757" y="1458948"/>
            <a:ext cx="198178" cy="300798"/>
            <a:chOff x="4707498" y="2767507"/>
            <a:chExt cx="198178" cy="281733"/>
          </a:xfrm>
        </p:grpSpPr>
        <p:sp>
          <p:nvSpPr>
            <p:cNvPr id="48" name="円/楕円 70">
              <a:extLst>
                <a:ext uri="{FF2B5EF4-FFF2-40B4-BE49-F238E27FC236}">
                  <a16:creationId xmlns:a16="http://schemas.microsoft.com/office/drawing/2014/main" id="{909678D8-B376-4FB5-A664-DA1691CDE213}"/>
                </a:ext>
              </a:extLst>
            </p:cNvPr>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9" name="コンテンツ プレースホルダー 2">
              <a:extLst>
                <a:ext uri="{FF2B5EF4-FFF2-40B4-BE49-F238E27FC236}">
                  <a16:creationId xmlns:a16="http://schemas.microsoft.com/office/drawing/2014/main" id="{E20EA4DE-396E-481D-B3A2-E84620C2F5C8}"/>
                </a:ext>
              </a:extLst>
            </p:cNvPr>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ja-JP" altLang="en-US" sz="1400" dirty="0">
                  <a:solidFill>
                    <a:schemeClr val="bg1"/>
                  </a:solidFill>
                </a:rPr>
                <a:t>１</a:t>
              </a:r>
            </a:p>
          </p:txBody>
        </p:sp>
      </p:grpSp>
      <p:sp>
        <p:nvSpPr>
          <p:cNvPr id="68" name="正方形/長方形 67">
            <a:extLst>
              <a:ext uri="{FF2B5EF4-FFF2-40B4-BE49-F238E27FC236}">
                <a16:creationId xmlns:a16="http://schemas.microsoft.com/office/drawing/2014/main" id="{45BEAF3B-4E32-40C8-A9EF-9AA30D412C31}"/>
              </a:ext>
            </a:extLst>
          </p:cNvPr>
          <p:cNvSpPr/>
          <p:nvPr/>
        </p:nvSpPr>
        <p:spPr>
          <a:xfrm>
            <a:off x="715539" y="2619157"/>
            <a:ext cx="2280605" cy="245730"/>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grpSp>
        <p:nvGrpSpPr>
          <p:cNvPr id="69" name="グループ化 68">
            <a:extLst>
              <a:ext uri="{FF2B5EF4-FFF2-40B4-BE49-F238E27FC236}">
                <a16:creationId xmlns:a16="http://schemas.microsoft.com/office/drawing/2014/main" id="{60BF97AB-03B1-4FE4-8A50-7EAF2C3BFC1C}"/>
              </a:ext>
            </a:extLst>
          </p:cNvPr>
          <p:cNvGrpSpPr/>
          <p:nvPr/>
        </p:nvGrpSpPr>
        <p:grpSpPr>
          <a:xfrm>
            <a:off x="433823" y="2574927"/>
            <a:ext cx="198178" cy="281733"/>
            <a:chOff x="1408362" y="8254037"/>
            <a:chExt cx="198178" cy="281733"/>
          </a:xfrm>
        </p:grpSpPr>
        <p:sp>
          <p:nvSpPr>
            <p:cNvPr id="70" name="円/楕円 116">
              <a:extLst>
                <a:ext uri="{FF2B5EF4-FFF2-40B4-BE49-F238E27FC236}">
                  <a16:creationId xmlns:a16="http://schemas.microsoft.com/office/drawing/2014/main" id="{B31A4AFD-998A-4E5A-9DC8-FFF858189795}"/>
                </a:ext>
              </a:extLst>
            </p:cNvPr>
            <p:cNvSpPr/>
            <p:nvPr/>
          </p:nvSpPr>
          <p:spPr>
            <a:xfrm flipV="1">
              <a:off x="1408362" y="831292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1" name="コンテンツ プレースホルダー 2">
              <a:extLst>
                <a:ext uri="{FF2B5EF4-FFF2-40B4-BE49-F238E27FC236}">
                  <a16:creationId xmlns:a16="http://schemas.microsoft.com/office/drawing/2014/main" id="{AE9FABD8-A6EE-481E-B647-2AEC7795E6DF}"/>
                </a:ext>
              </a:extLst>
            </p:cNvPr>
            <p:cNvSpPr txBox="1">
              <a:spLocks/>
            </p:cNvSpPr>
            <p:nvPr/>
          </p:nvSpPr>
          <p:spPr>
            <a:xfrm>
              <a:off x="1453832" y="825403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sp>
        <p:nvSpPr>
          <p:cNvPr id="60" name="正方形/長方形 59"/>
          <p:cNvSpPr/>
          <p:nvPr/>
        </p:nvSpPr>
        <p:spPr>
          <a:xfrm>
            <a:off x="657992" y="4393611"/>
            <a:ext cx="2495190" cy="1387805"/>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grpSp>
        <p:nvGrpSpPr>
          <p:cNvPr id="61" name="グループ化 60"/>
          <p:cNvGrpSpPr/>
          <p:nvPr/>
        </p:nvGrpSpPr>
        <p:grpSpPr>
          <a:xfrm>
            <a:off x="372729" y="4337661"/>
            <a:ext cx="198178" cy="281733"/>
            <a:chOff x="1408362" y="8254037"/>
            <a:chExt cx="198178" cy="281733"/>
          </a:xfrm>
        </p:grpSpPr>
        <p:sp>
          <p:nvSpPr>
            <p:cNvPr id="62" name="円/楕円 116"/>
            <p:cNvSpPr/>
            <p:nvPr/>
          </p:nvSpPr>
          <p:spPr>
            <a:xfrm flipV="1">
              <a:off x="1408362" y="831292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3" name="コンテンツ プレースホルダー 2"/>
            <p:cNvSpPr txBox="1">
              <a:spLocks/>
            </p:cNvSpPr>
            <p:nvPr/>
          </p:nvSpPr>
          <p:spPr>
            <a:xfrm>
              <a:off x="1446212" y="825403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Ⅱ</a:t>
              </a:r>
              <a:endParaRPr lang="ja-JP" altLang="en-US" sz="1400" dirty="0">
                <a:solidFill>
                  <a:schemeClr val="bg1"/>
                </a:solidFill>
              </a:endParaRPr>
            </a:p>
          </p:txBody>
        </p:sp>
      </p:grpSp>
      <p:grpSp>
        <p:nvGrpSpPr>
          <p:cNvPr id="64" name="グループ化 63"/>
          <p:cNvGrpSpPr/>
          <p:nvPr/>
        </p:nvGrpSpPr>
        <p:grpSpPr>
          <a:xfrm>
            <a:off x="4193362" y="8379054"/>
            <a:ext cx="198178" cy="281733"/>
            <a:chOff x="1408362" y="8261657"/>
            <a:chExt cx="198178" cy="281733"/>
          </a:xfrm>
        </p:grpSpPr>
        <p:sp>
          <p:nvSpPr>
            <p:cNvPr id="65" name="円/楕円 116"/>
            <p:cNvSpPr/>
            <p:nvPr/>
          </p:nvSpPr>
          <p:spPr>
            <a:xfrm flipV="1">
              <a:off x="1408362" y="831292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6" name="コンテンツ プレースホルダー 2"/>
            <p:cNvSpPr txBox="1">
              <a:spLocks/>
            </p:cNvSpPr>
            <p:nvPr/>
          </p:nvSpPr>
          <p:spPr>
            <a:xfrm>
              <a:off x="1461452" y="82616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Ⅳ</a:t>
              </a:r>
              <a:endParaRPr lang="ja-JP" altLang="en-US" sz="1400" dirty="0">
                <a:solidFill>
                  <a:schemeClr val="bg1"/>
                </a:solidFill>
              </a:endParaRPr>
            </a:p>
          </p:txBody>
        </p:sp>
      </p:grpSp>
      <p:pic>
        <p:nvPicPr>
          <p:cNvPr id="72" name="図 71">
            <a:extLst>
              <a:ext uri="{FF2B5EF4-FFF2-40B4-BE49-F238E27FC236}">
                <a16:creationId xmlns:a16="http://schemas.microsoft.com/office/drawing/2014/main" id="{77127FA5-378D-CBAD-BF20-1A9A44C17865}"/>
              </a:ext>
            </a:extLst>
          </p:cNvPr>
          <p:cNvPicPr>
            <a:picLocks noChangeAspect="1"/>
          </p:cNvPicPr>
          <p:nvPr/>
        </p:nvPicPr>
        <p:blipFill rotWithShape="1">
          <a:blip r:embed="rId5">
            <a:extLst>
              <a:ext uri="{28A0092B-C50C-407E-A947-70E740481C1C}">
                <a14:useLocalDpi xmlns:a14="http://schemas.microsoft.com/office/drawing/2010/main" val="0"/>
              </a:ext>
            </a:extLst>
          </a:blip>
          <a:srcRect l="6451" t="21321" r="54092" b="37450"/>
          <a:stretch/>
        </p:blipFill>
        <p:spPr>
          <a:xfrm>
            <a:off x="403268" y="9047384"/>
            <a:ext cx="1266825" cy="285750"/>
          </a:xfrm>
          <a:prstGeom prst="rect">
            <a:avLst/>
          </a:prstGeom>
        </p:spPr>
      </p:pic>
      <p:pic>
        <p:nvPicPr>
          <p:cNvPr id="73" name="図 72">
            <a:extLst>
              <a:ext uri="{FF2B5EF4-FFF2-40B4-BE49-F238E27FC236}">
                <a16:creationId xmlns:a16="http://schemas.microsoft.com/office/drawing/2014/main" id="{6CE21EEF-B3C5-DA3E-8CCE-8E532D65A93C}"/>
              </a:ext>
            </a:extLst>
          </p:cNvPr>
          <p:cNvPicPr>
            <a:picLocks noChangeAspect="1"/>
          </p:cNvPicPr>
          <p:nvPr/>
        </p:nvPicPr>
        <p:blipFill rotWithShape="1">
          <a:blip r:embed="rId6">
            <a:extLst>
              <a:ext uri="{28A0092B-C50C-407E-A947-70E740481C1C}">
                <a14:useLocalDpi xmlns:a14="http://schemas.microsoft.com/office/drawing/2010/main" val="0"/>
              </a:ext>
            </a:extLst>
          </a:blip>
          <a:srcRect b="-25613"/>
          <a:stretch/>
        </p:blipFill>
        <p:spPr>
          <a:xfrm>
            <a:off x="2371691" y="8956752"/>
            <a:ext cx="1143000" cy="572347"/>
          </a:xfrm>
          <a:prstGeom prst="rect">
            <a:avLst/>
          </a:prstGeom>
        </p:spPr>
      </p:pic>
      <p:pic>
        <p:nvPicPr>
          <p:cNvPr id="67" name="図 66">
            <a:extLst>
              <a:ext uri="{FF2B5EF4-FFF2-40B4-BE49-F238E27FC236}">
                <a16:creationId xmlns:a16="http://schemas.microsoft.com/office/drawing/2014/main" id="{5F88D63F-BA0A-4062-B9D5-D1196E84155A}"/>
              </a:ext>
            </a:extLst>
          </p:cNvPr>
          <p:cNvPicPr>
            <a:picLocks noChangeAspect="1"/>
          </p:cNvPicPr>
          <p:nvPr/>
        </p:nvPicPr>
        <p:blipFill>
          <a:blip r:embed="rId7"/>
          <a:stretch>
            <a:fillRect/>
          </a:stretch>
        </p:blipFill>
        <p:spPr>
          <a:xfrm>
            <a:off x="4209972" y="7918699"/>
            <a:ext cx="237915" cy="237915"/>
          </a:xfrm>
          <a:prstGeom prst="rect">
            <a:avLst/>
          </a:prstGeom>
        </p:spPr>
      </p:pic>
      <p:sp>
        <p:nvSpPr>
          <p:cNvPr id="74" name="正方形/長方形 73">
            <a:extLst>
              <a:ext uri="{FF2B5EF4-FFF2-40B4-BE49-F238E27FC236}">
                <a16:creationId xmlns:a16="http://schemas.microsoft.com/office/drawing/2014/main" id="{9BAFA84A-9AE7-4DE9-9184-13C7E36A35A3}"/>
              </a:ext>
            </a:extLst>
          </p:cNvPr>
          <p:cNvSpPr/>
          <p:nvPr/>
        </p:nvSpPr>
        <p:spPr bwMode="gray">
          <a:xfrm>
            <a:off x="4775200" y="76724"/>
            <a:ext cx="1987474" cy="59571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p>
            <a:r>
              <a:rPr lang="ja-JP" altLang="en-US"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保護者等を追加する場合</a:t>
            </a:r>
            <a:r>
              <a:rPr lang="en-US" altLang="ja-JP"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a:t>
            </a:r>
            <a:endParaRPr lang="ja-JP" altLang="en-US"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1368295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000" y="3508461"/>
            <a:ext cx="2773025" cy="3034655"/>
          </a:xfrm>
          <a:prstGeom prst="rect">
            <a:avLst/>
          </a:prstGeom>
        </p:spPr>
      </p:pic>
      <p:sp>
        <p:nvSpPr>
          <p:cNvPr id="46" name="正方形/長方形 45"/>
          <p:cNvSpPr/>
          <p:nvPr/>
        </p:nvSpPr>
        <p:spPr>
          <a:xfrm>
            <a:off x="368398" y="5346893"/>
            <a:ext cx="2862228" cy="1136607"/>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3" name="正方形/長方形 12"/>
          <p:cNvSpPr/>
          <p:nvPr/>
        </p:nvSpPr>
        <p:spPr>
          <a:xfrm>
            <a:off x="3421259" y="1750626"/>
            <a:ext cx="3294961" cy="1725355"/>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「個人番号を入力する」を選択します。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生活保護関係情報で、「受給あり」を選択します。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福祉事務所設置自治体を選択します。</a:t>
            </a:r>
            <a:endParaRPr kumimoji="1"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351925" y="4792835"/>
            <a:ext cx="2862228" cy="288855"/>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24" name="正方形/長方形 23"/>
          <p:cNvSpPr/>
          <p:nvPr/>
        </p:nvSpPr>
        <p:spPr>
          <a:xfrm>
            <a:off x="3429000" y="3603824"/>
            <a:ext cx="3287145" cy="3190397"/>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p>
          <a:p>
            <a:pPr marL="182563" indent="-182563"/>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Ⅰ </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「受給あり」を選択すると表示されます。福祉</a:t>
            </a:r>
            <a:r>
              <a:rPr lang="zh-TW"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事務所設置自治体</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は</a:t>
            </a:r>
            <a:r>
              <a:rPr lang="en-US" altLang="ja-JP" sz="1400" b="1"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400" b="1"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b="1"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400" b="1"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400" b="1"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400" b="1"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日現在</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に生活保護を受けている自治体を選択してください。</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参考：福祉事務所一覧</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p>
          <a:p>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hlinkClick r:id="rId4"/>
              </a:rPr>
              <a:t>https://www.mhlw.go.jp/stf/seisakunitsuite/bunya/hukushi_kaigo/seikatsuhogo/fukusijimusyo/index.html</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r>
              <a:rPr lang="en-US" altLang="ja-JP" sz="10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Ⅰ</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「受給あり」を選択した場合、「課税地情報」の欄は非表示になります。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この場合、課税地の選択は必要ありません。</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角丸四角形 28"/>
          <p:cNvSpPr/>
          <p:nvPr/>
        </p:nvSpPr>
        <p:spPr>
          <a:xfrm>
            <a:off x="3532083" y="1656232"/>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角丸四角形 29"/>
          <p:cNvSpPr/>
          <p:nvPr/>
        </p:nvSpPr>
        <p:spPr>
          <a:xfrm>
            <a:off x="3556647" y="3528000"/>
            <a:ext cx="700406" cy="261920"/>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14" name="グループ化 113"/>
          <p:cNvGrpSpPr/>
          <p:nvPr/>
        </p:nvGrpSpPr>
        <p:grpSpPr>
          <a:xfrm>
            <a:off x="3494717" y="3803208"/>
            <a:ext cx="198178" cy="281733"/>
            <a:chOff x="1417887" y="6988436"/>
            <a:chExt cx="198178" cy="281733"/>
          </a:xfrm>
        </p:grpSpPr>
        <p:sp>
          <p:nvSpPr>
            <p:cNvPr id="115" name="円/楕円 114"/>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16"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grpSp>
        <p:nvGrpSpPr>
          <p:cNvPr id="58" name="グループ化 57"/>
          <p:cNvGrpSpPr/>
          <p:nvPr/>
        </p:nvGrpSpPr>
        <p:grpSpPr>
          <a:xfrm>
            <a:off x="3476667" y="2385522"/>
            <a:ext cx="198178" cy="281733"/>
            <a:chOff x="4707498" y="3412377"/>
            <a:chExt cx="198178" cy="281733"/>
          </a:xfrm>
        </p:grpSpPr>
        <p:sp>
          <p:nvSpPr>
            <p:cNvPr id="59" name="円/楕円 58"/>
            <p:cNvSpPr/>
            <p:nvPr/>
          </p:nvSpPr>
          <p:spPr>
            <a:xfrm flipV="1">
              <a:off x="4707498" y="347212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0" name="コンテンツ プレースホルダー 2"/>
            <p:cNvSpPr txBox="1">
              <a:spLocks/>
            </p:cNvSpPr>
            <p:nvPr/>
          </p:nvSpPr>
          <p:spPr>
            <a:xfrm>
              <a:off x="4750140" y="341237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ja-JP" altLang="en-US" sz="1400" dirty="0">
                  <a:solidFill>
                    <a:schemeClr val="bg1"/>
                  </a:solidFill>
                </a:rPr>
                <a:t>２</a:t>
              </a:r>
            </a:p>
          </p:txBody>
        </p:sp>
      </p:grpSp>
      <p:grpSp>
        <p:nvGrpSpPr>
          <p:cNvPr id="61" name="グループ化 60"/>
          <p:cNvGrpSpPr/>
          <p:nvPr/>
        </p:nvGrpSpPr>
        <p:grpSpPr>
          <a:xfrm>
            <a:off x="3469673" y="1963066"/>
            <a:ext cx="198178" cy="281733"/>
            <a:chOff x="4707498" y="2767507"/>
            <a:chExt cx="198178" cy="281733"/>
          </a:xfrm>
        </p:grpSpPr>
        <p:sp>
          <p:nvSpPr>
            <p:cNvPr id="62" name="円/楕円 61"/>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3"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ja-JP" altLang="en-US" sz="1400" dirty="0">
                  <a:solidFill>
                    <a:schemeClr val="bg1"/>
                  </a:solidFill>
                </a:rPr>
                <a:t>１</a:t>
              </a:r>
            </a:p>
          </p:txBody>
        </p:sp>
      </p:grpSp>
      <p:grpSp>
        <p:nvGrpSpPr>
          <p:cNvPr id="67" name="グループ化 66"/>
          <p:cNvGrpSpPr/>
          <p:nvPr/>
        </p:nvGrpSpPr>
        <p:grpSpPr>
          <a:xfrm>
            <a:off x="142370" y="4662682"/>
            <a:ext cx="203422" cy="281733"/>
            <a:chOff x="4480149" y="1342646"/>
            <a:chExt cx="198178" cy="281733"/>
          </a:xfrm>
        </p:grpSpPr>
        <p:sp>
          <p:nvSpPr>
            <p:cNvPr id="68" name="円/楕円 67"/>
            <p:cNvSpPr/>
            <p:nvPr/>
          </p:nvSpPr>
          <p:spPr>
            <a:xfrm flipV="1">
              <a:off x="4480149" y="1402395"/>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9" name="コンテンツ プレースホルダー 2"/>
            <p:cNvSpPr txBox="1">
              <a:spLocks/>
            </p:cNvSpPr>
            <p:nvPr/>
          </p:nvSpPr>
          <p:spPr>
            <a:xfrm>
              <a:off x="4522806" y="134264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ja-JP" altLang="en-US" sz="1400" dirty="0">
                  <a:solidFill>
                    <a:schemeClr val="bg1"/>
                  </a:solidFill>
                </a:rPr>
                <a:t>２</a:t>
              </a:r>
            </a:p>
          </p:txBody>
        </p:sp>
      </p:grpSp>
      <p:sp>
        <p:nvSpPr>
          <p:cNvPr id="72" name="正方形/長方形 71"/>
          <p:cNvSpPr/>
          <p:nvPr/>
        </p:nvSpPr>
        <p:spPr>
          <a:xfrm>
            <a:off x="298684" y="5124017"/>
            <a:ext cx="3019658" cy="1399093"/>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grpSp>
        <p:nvGrpSpPr>
          <p:cNvPr id="73" name="グループ化 72"/>
          <p:cNvGrpSpPr/>
          <p:nvPr/>
        </p:nvGrpSpPr>
        <p:grpSpPr>
          <a:xfrm>
            <a:off x="419684" y="5632997"/>
            <a:ext cx="198178" cy="281733"/>
            <a:chOff x="1417887" y="6988436"/>
            <a:chExt cx="198178" cy="281733"/>
          </a:xfrm>
        </p:grpSpPr>
        <p:sp>
          <p:nvSpPr>
            <p:cNvPr id="74" name="円/楕円 66"/>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5"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grpSp>
        <p:nvGrpSpPr>
          <p:cNvPr id="47" name="グループ化 46"/>
          <p:cNvGrpSpPr/>
          <p:nvPr/>
        </p:nvGrpSpPr>
        <p:grpSpPr>
          <a:xfrm>
            <a:off x="153440" y="5246807"/>
            <a:ext cx="200704" cy="281733"/>
            <a:chOff x="4479431" y="1481043"/>
            <a:chExt cx="198178" cy="281733"/>
          </a:xfrm>
        </p:grpSpPr>
        <p:sp>
          <p:nvSpPr>
            <p:cNvPr id="48" name="円/楕円 67"/>
            <p:cNvSpPr/>
            <p:nvPr/>
          </p:nvSpPr>
          <p:spPr>
            <a:xfrm flipV="1">
              <a:off x="4479431" y="1540792"/>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9" name="コンテンツ プレースホルダー 2"/>
            <p:cNvSpPr txBox="1">
              <a:spLocks/>
            </p:cNvSpPr>
            <p:nvPr/>
          </p:nvSpPr>
          <p:spPr>
            <a:xfrm>
              <a:off x="4522069" y="1481043"/>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ja-JP" altLang="en-US" sz="1400" dirty="0">
                  <a:solidFill>
                    <a:schemeClr val="bg1"/>
                  </a:solidFill>
                </a:rPr>
                <a:t>３</a:t>
              </a:r>
            </a:p>
          </p:txBody>
        </p:sp>
      </p:grpSp>
      <p:grpSp>
        <p:nvGrpSpPr>
          <p:cNvPr id="32" name="グループ化 31"/>
          <p:cNvGrpSpPr/>
          <p:nvPr/>
        </p:nvGrpSpPr>
        <p:grpSpPr>
          <a:xfrm>
            <a:off x="420616" y="5960288"/>
            <a:ext cx="198178" cy="281733"/>
            <a:chOff x="1417887" y="6988436"/>
            <a:chExt cx="198178" cy="281733"/>
          </a:xfrm>
        </p:grpSpPr>
        <p:sp>
          <p:nvSpPr>
            <p:cNvPr id="33" name="円/楕円 66"/>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35" name="コンテンツ プレースホルダー 2"/>
            <p:cNvSpPr txBox="1">
              <a:spLocks/>
            </p:cNvSpPr>
            <p:nvPr/>
          </p:nvSpPr>
          <p:spPr>
            <a:xfrm>
              <a:off x="1454834" y="6988436"/>
              <a:ext cx="132212"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Ⅱ</a:t>
              </a:r>
              <a:endParaRPr lang="ja-JP" altLang="en-US" sz="1400" dirty="0">
                <a:solidFill>
                  <a:schemeClr val="bg1"/>
                </a:solidFill>
              </a:endParaRPr>
            </a:p>
          </p:txBody>
        </p:sp>
      </p:grpSp>
      <p:grpSp>
        <p:nvGrpSpPr>
          <p:cNvPr id="36" name="グループ化 35"/>
          <p:cNvGrpSpPr/>
          <p:nvPr/>
        </p:nvGrpSpPr>
        <p:grpSpPr>
          <a:xfrm>
            <a:off x="3482555" y="5759727"/>
            <a:ext cx="198178" cy="281733"/>
            <a:chOff x="1405552" y="6573900"/>
            <a:chExt cx="198178" cy="281733"/>
          </a:xfrm>
        </p:grpSpPr>
        <p:sp>
          <p:nvSpPr>
            <p:cNvPr id="37" name="円/楕円 66"/>
            <p:cNvSpPr/>
            <p:nvPr/>
          </p:nvSpPr>
          <p:spPr>
            <a:xfrm flipV="1">
              <a:off x="1405552" y="6631785"/>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38" name="コンテンツ プレースホルダー 2"/>
            <p:cNvSpPr txBox="1">
              <a:spLocks/>
            </p:cNvSpPr>
            <p:nvPr/>
          </p:nvSpPr>
          <p:spPr>
            <a:xfrm>
              <a:off x="1451876" y="6573900"/>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Ⅱ</a:t>
              </a:r>
              <a:endParaRPr lang="ja-JP" altLang="en-US" sz="1400" dirty="0">
                <a:solidFill>
                  <a:schemeClr val="bg1"/>
                </a:solidFill>
              </a:endParaRPr>
            </a:p>
          </p:txBody>
        </p:sp>
      </p:grpSp>
      <p:pic>
        <p:nvPicPr>
          <p:cNvPr id="43" name="図 42">
            <a:extLst>
              <a:ext uri="{FF2B5EF4-FFF2-40B4-BE49-F238E27FC236}">
                <a16:creationId xmlns:a16="http://schemas.microsoft.com/office/drawing/2014/main" id="{34010AE7-F39A-4EBB-B04A-9FB928BE30F7}"/>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t="28713" r="49209" b="66428"/>
          <a:stretch/>
        </p:blipFill>
        <p:spPr>
          <a:xfrm>
            <a:off x="375735" y="1669923"/>
            <a:ext cx="2921114" cy="515852"/>
          </a:xfrm>
          <a:prstGeom prst="rect">
            <a:avLst/>
          </a:prstGeom>
        </p:spPr>
      </p:pic>
      <p:pic>
        <p:nvPicPr>
          <p:cNvPr id="45" name="図 44">
            <a:extLst>
              <a:ext uri="{FF2B5EF4-FFF2-40B4-BE49-F238E27FC236}">
                <a16:creationId xmlns:a16="http://schemas.microsoft.com/office/drawing/2014/main" id="{ECD634DF-6715-4385-ABFF-1E30FEF32825}"/>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t="40892" r="49209" b="47985"/>
          <a:stretch/>
        </p:blipFill>
        <p:spPr>
          <a:xfrm>
            <a:off x="375735" y="2174522"/>
            <a:ext cx="2921114" cy="1180758"/>
          </a:xfrm>
          <a:prstGeom prst="rect">
            <a:avLst/>
          </a:prstGeom>
        </p:spPr>
      </p:pic>
      <p:sp>
        <p:nvSpPr>
          <p:cNvPr id="50" name="フローチャート: せん孔テープ 49">
            <a:extLst>
              <a:ext uri="{FF2B5EF4-FFF2-40B4-BE49-F238E27FC236}">
                <a16:creationId xmlns:a16="http://schemas.microsoft.com/office/drawing/2014/main" id="{00EA7491-125F-47DE-B7D2-918DB54889A4}"/>
              </a:ext>
            </a:extLst>
          </p:cNvPr>
          <p:cNvSpPr/>
          <p:nvPr/>
        </p:nvSpPr>
        <p:spPr>
          <a:xfrm>
            <a:off x="420616" y="2088381"/>
            <a:ext cx="2740246" cy="298901"/>
          </a:xfrm>
          <a:prstGeom prst="flowChartPunchedTape">
            <a:avLst/>
          </a:prstGeom>
          <a:solidFill>
            <a:schemeClr val="accent1"/>
          </a:solidFill>
          <a:ln>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1" name="正方形/長方形 50">
            <a:extLst>
              <a:ext uri="{FF2B5EF4-FFF2-40B4-BE49-F238E27FC236}">
                <a16:creationId xmlns:a16="http://schemas.microsoft.com/office/drawing/2014/main" id="{65479E69-A52B-40E4-A9E8-567E88F62E20}"/>
              </a:ext>
            </a:extLst>
          </p:cNvPr>
          <p:cNvSpPr/>
          <p:nvPr/>
        </p:nvSpPr>
        <p:spPr>
          <a:xfrm>
            <a:off x="345792" y="2410653"/>
            <a:ext cx="2862228" cy="216709"/>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grpSp>
        <p:nvGrpSpPr>
          <p:cNvPr id="4" name="グループ化 3">
            <a:extLst>
              <a:ext uri="{FF2B5EF4-FFF2-40B4-BE49-F238E27FC236}">
                <a16:creationId xmlns:a16="http://schemas.microsoft.com/office/drawing/2014/main" id="{C0F158C1-8634-4C35-A2EF-71F54431FB5E}"/>
              </a:ext>
            </a:extLst>
          </p:cNvPr>
          <p:cNvGrpSpPr/>
          <p:nvPr/>
        </p:nvGrpSpPr>
        <p:grpSpPr>
          <a:xfrm>
            <a:off x="109453" y="2310599"/>
            <a:ext cx="200704" cy="281733"/>
            <a:chOff x="149568" y="2475261"/>
            <a:chExt cx="200704" cy="281733"/>
          </a:xfrm>
        </p:grpSpPr>
        <p:sp>
          <p:nvSpPr>
            <p:cNvPr id="53" name="円/楕円 67">
              <a:extLst>
                <a:ext uri="{FF2B5EF4-FFF2-40B4-BE49-F238E27FC236}">
                  <a16:creationId xmlns:a16="http://schemas.microsoft.com/office/drawing/2014/main" id="{0D755227-1F97-49FC-806F-3FD6F7EC061D}"/>
                </a:ext>
              </a:extLst>
            </p:cNvPr>
            <p:cNvSpPr/>
            <p:nvPr/>
          </p:nvSpPr>
          <p:spPr>
            <a:xfrm flipV="1">
              <a:off x="149568" y="2553055"/>
              <a:ext cx="200704"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4" name="コンテンツ プレースホルダー 2">
              <a:extLst>
                <a:ext uri="{FF2B5EF4-FFF2-40B4-BE49-F238E27FC236}">
                  <a16:creationId xmlns:a16="http://schemas.microsoft.com/office/drawing/2014/main" id="{224488F4-317E-4227-91FC-B21B7A68681E}"/>
                </a:ext>
              </a:extLst>
            </p:cNvPr>
            <p:cNvSpPr txBox="1">
              <a:spLocks/>
            </p:cNvSpPr>
            <p:nvPr/>
          </p:nvSpPr>
          <p:spPr>
            <a:xfrm>
              <a:off x="196621" y="2475261"/>
              <a:ext cx="127194"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ja-JP" altLang="en-US" sz="1400" dirty="0">
                  <a:solidFill>
                    <a:schemeClr val="bg1"/>
                  </a:solidFill>
                </a:rPr>
                <a:t>１</a:t>
              </a:r>
            </a:p>
          </p:txBody>
        </p:sp>
      </p:grpSp>
      <p:sp>
        <p:nvSpPr>
          <p:cNvPr id="70" name="コンテンツ プレースホルダー 2">
            <a:extLst>
              <a:ext uri="{FF2B5EF4-FFF2-40B4-BE49-F238E27FC236}">
                <a16:creationId xmlns:a16="http://schemas.microsoft.com/office/drawing/2014/main" id="{CC3016C0-53EC-41E3-A6B7-251CC002CF2E}"/>
              </a:ext>
            </a:extLst>
          </p:cNvPr>
          <p:cNvSpPr txBox="1">
            <a:spLocks/>
          </p:cNvSpPr>
          <p:nvPr/>
        </p:nvSpPr>
        <p:spPr>
          <a:xfrm>
            <a:off x="155340" y="7693629"/>
            <a:ext cx="127194"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ja-JP" altLang="en-US" sz="1400" dirty="0">
                <a:solidFill>
                  <a:schemeClr val="bg1"/>
                </a:solidFill>
              </a:rPr>
              <a:t>１</a:t>
            </a:r>
          </a:p>
        </p:txBody>
      </p:sp>
      <p:grpSp>
        <p:nvGrpSpPr>
          <p:cNvPr id="77" name="グループ化 76">
            <a:extLst>
              <a:ext uri="{FF2B5EF4-FFF2-40B4-BE49-F238E27FC236}">
                <a16:creationId xmlns:a16="http://schemas.microsoft.com/office/drawing/2014/main" id="{30DEDA42-1415-4916-9213-F3DB1A033D8A}"/>
              </a:ext>
            </a:extLst>
          </p:cNvPr>
          <p:cNvGrpSpPr/>
          <p:nvPr/>
        </p:nvGrpSpPr>
        <p:grpSpPr>
          <a:xfrm>
            <a:off x="3481437" y="3021530"/>
            <a:ext cx="198178" cy="281733"/>
            <a:chOff x="4707498" y="2767507"/>
            <a:chExt cx="198178" cy="281733"/>
          </a:xfrm>
        </p:grpSpPr>
        <p:sp>
          <p:nvSpPr>
            <p:cNvPr id="78" name="円/楕円 61">
              <a:extLst>
                <a:ext uri="{FF2B5EF4-FFF2-40B4-BE49-F238E27FC236}">
                  <a16:creationId xmlns:a16="http://schemas.microsoft.com/office/drawing/2014/main" id="{5C0053D6-7AFA-4190-8EF7-F2ADF99C70EC}"/>
                </a:ext>
              </a:extLst>
            </p:cNvPr>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9" name="コンテンツ プレースホルダー 2">
              <a:extLst>
                <a:ext uri="{FF2B5EF4-FFF2-40B4-BE49-F238E27FC236}">
                  <a16:creationId xmlns:a16="http://schemas.microsoft.com/office/drawing/2014/main" id="{2EC9A712-A67D-458E-8A2C-B7856C9DD31D}"/>
                </a:ext>
              </a:extLst>
            </p:cNvPr>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ja-JP" altLang="en-US" sz="1400" dirty="0">
                  <a:solidFill>
                    <a:schemeClr val="bg1"/>
                  </a:solidFill>
                </a:rPr>
                <a:t>３</a:t>
              </a:r>
            </a:p>
          </p:txBody>
        </p:sp>
      </p:grpSp>
      <p:sp>
        <p:nvSpPr>
          <p:cNvPr id="66" name="正方形/長方形 65">
            <a:extLst>
              <a:ext uri="{FF2B5EF4-FFF2-40B4-BE49-F238E27FC236}">
                <a16:creationId xmlns:a16="http://schemas.microsoft.com/office/drawing/2014/main" id="{9CE9D7C2-7AAF-4E27-8CC5-482C8E2282A3}"/>
              </a:ext>
            </a:extLst>
          </p:cNvPr>
          <p:cNvSpPr/>
          <p:nvPr/>
        </p:nvSpPr>
        <p:spPr>
          <a:xfrm>
            <a:off x="164217" y="1068858"/>
            <a:ext cx="6551928"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en-US" altLang="ja-JP"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保護者等情報変更届出登録画面</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(5/8)</a:t>
            </a:r>
            <a:endPar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1" name="正方形/長方形 80">
            <a:extLst>
              <a:ext uri="{FF2B5EF4-FFF2-40B4-BE49-F238E27FC236}">
                <a16:creationId xmlns:a16="http://schemas.microsoft.com/office/drawing/2014/main" id="{C5F62824-7EB7-4485-9D1F-FA71F0D25D55}"/>
              </a:ext>
            </a:extLst>
          </p:cNvPr>
          <p:cNvSpPr/>
          <p:nvPr/>
        </p:nvSpPr>
        <p:spPr bwMode="gray">
          <a:xfrm>
            <a:off x="4775200" y="76724"/>
            <a:ext cx="2052320" cy="59571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p>
            <a:r>
              <a:rPr lang="ja-JP" altLang="en-US"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生活保護</a:t>
            </a:r>
            <a:r>
              <a:rPr lang="en-US" altLang="ja-JP"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生活扶助</a:t>
            </a:r>
            <a:r>
              <a:rPr lang="en-US" altLang="ja-JP"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p>
          <a:p>
            <a:r>
              <a:rPr lang="ja-JP" altLang="en-US"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を受給している</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場合</a:t>
            </a:r>
          </a:p>
        </p:txBody>
      </p:sp>
      <p:sp>
        <p:nvSpPr>
          <p:cNvPr id="82" name="テキスト プレースホルダー 10">
            <a:extLst>
              <a:ext uri="{FF2B5EF4-FFF2-40B4-BE49-F238E27FC236}">
                <a16:creationId xmlns:a16="http://schemas.microsoft.com/office/drawing/2014/main" id="{8A6306D8-2950-496D-B363-E41F36BAF3AA}"/>
              </a:ext>
            </a:extLst>
          </p:cNvPr>
          <p:cNvSpPr>
            <a:spLocks noGrp="1"/>
          </p:cNvSpPr>
          <p:nvPr>
            <p:ph type="body" sz="quarter" idx="10"/>
          </p:nvPr>
        </p:nvSpPr>
        <p:spPr>
          <a:xfrm>
            <a:off x="119207" y="4192"/>
            <a:ext cx="6625475" cy="720000"/>
          </a:xfrm>
        </p:spPr>
        <p:txBody>
          <a:bodyPr>
            <a:normAutofit fontScale="85000" lnSpcReduction="20000"/>
          </a:bodyPr>
          <a:lstStyle/>
          <a:p>
            <a:r>
              <a:rPr lang="en-US" altLang="ja-JP" dirty="0">
                <a:solidFill>
                  <a:srgbClr val="000000"/>
                </a:solidFill>
              </a:rPr>
              <a:t>2.</a:t>
            </a:r>
            <a:r>
              <a:rPr lang="ja-JP" altLang="en-US" dirty="0">
                <a:solidFill>
                  <a:srgbClr val="000000"/>
                </a:solidFill>
              </a:rPr>
              <a:t> 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2-4.</a:t>
            </a:r>
            <a:r>
              <a:rPr lang="ja-JP" altLang="en-US" dirty="0">
                <a:solidFill>
                  <a:srgbClr val="000000"/>
                </a:solidFill>
              </a:rPr>
              <a:t> 保護者等情報の変更の届出をする</a:t>
            </a:r>
          </a:p>
        </p:txBody>
      </p:sp>
    </p:spTree>
    <p:extLst>
      <p:ext uri="{BB962C8B-B14F-4D97-AF65-F5344CB8AC3E}">
        <p14:creationId xmlns:p14="http://schemas.microsoft.com/office/powerpoint/2010/main" val="23265440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図 54">
            <a:extLst>
              <a:ext uri="{FF2B5EF4-FFF2-40B4-BE49-F238E27FC236}">
                <a16:creationId xmlns:a16="http://schemas.microsoft.com/office/drawing/2014/main" id="{1CFAB698-77E9-CD76-7DDE-1E540320E92C}"/>
              </a:ext>
            </a:extLst>
          </p:cNvPr>
          <p:cNvPicPr>
            <a:picLocks noChangeAspect="1"/>
          </p:cNvPicPr>
          <p:nvPr/>
        </p:nvPicPr>
        <p:blipFill rotWithShape="1">
          <a:blip r:embed="rId3">
            <a:extLst>
              <a:ext uri="{28A0092B-C50C-407E-A947-70E740481C1C}">
                <a14:useLocalDpi xmlns:a14="http://schemas.microsoft.com/office/drawing/2010/main" val="0"/>
              </a:ext>
            </a:extLst>
          </a:blip>
          <a:srcRect t="-3849" b="-1"/>
          <a:stretch/>
        </p:blipFill>
        <p:spPr>
          <a:xfrm>
            <a:off x="1975179" y="8511750"/>
            <a:ext cx="1033335" cy="392298"/>
          </a:xfrm>
          <a:prstGeom prst="rect">
            <a:avLst/>
          </a:prstGeom>
        </p:spPr>
      </p:pic>
      <p:pic>
        <p:nvPicPr>
          <p:cNvPr id="60" name="図 59">
            <a:extLst>
              <a:ext uri="{FF2B5EF4-FFF2-40B4-BE49-F238E27FC236}">
                <a16:creationId xmlns:a16="http://schemas.microsoft.com/office/drawing/2014/main" id="{B774A3F9-D50B-73CE-A93E-47668F9B5096}"/>
              </a:ext>
            </a:extLst>
          </p:cNvPr>
          <p:cNvPicPr>
            <a:picLocks noChangeAspect="1"/>
          </p:cNvPicPr>
          <p:nvPr/>
        </p:nvPicPr>
        <p:blipFill rotWithShape="1">
          <a:blip r:embed="rId4">
            <a:extLst>
              <a:ext uri="{28A0092B-C50C-407E-A947-70E740481C1C}">
                <a14:useLocalDpi xmlns:a14="http://schemas.microsoft.com/office/drawing/2010/main" val="0"/>
              </a:ext>
            </a:extLst>
          </a:blip>
          <a:srcRect l="6451" t="21321" r="54092" b="37450"/>
          <a:stretch/>
        </p:blipFill>
        <p:spPr>
          <a:xfrm>
            <a:off x="435925" y="8553272"/>
            <a:ext cx="1371019" cy="309253"/>
          </a:xfrm>
          <a:prstGeom prst="rect">
            <a:avLst/>
          </a:prstGeom>
        </p:spPr>
      </p:pic>
      <p:pic>
        <p:nvPicPr>
          <p:cNvPr id="3" name="図 2"/>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280215" y="1711540"/>
            <a:ext cx="4208021" cy="768695"/>
          </a:xfrm>
          <a:prstGeom prst="rect">
            <a:avLst/>
          </a:prstGeom>
          <a:ln>
            <a:noFill/>
          </a:ln>
        </p:spPr>
      </p:pic>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a:t>
            </a:r>
            <a:r>
              <a:rPr lang="ja-JP" altLang="en-US" dirty="0">
                <a:solidFill>
                  <a:srgbClr val="000000"/>
                </a:solidFill>
              </a:rPr>
              <a:t> 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2-4.</a:t>
            </a:r>
            <a:r>
              <a:rPr lang="ja-JP" altLang="en-US" dirty="0">
                <a:solidFill>
                  <a:srgbClr val="000000"/>
                </a:solidFill>
              </a:rPr>
              <a:t> 保護者等情報の変更の届出をする</a:t>
            </a:r>
          </a:p>
        </p:txBody>
      </p:sp>
      <p:sp>
        <p:nvSpPr>
          <p:cNvPr id="34" name="正方形/長方形 33"/>
          <p:cNvSpPr/>
          <p:nvPr/>
        </p:nvSpPr>
        <p:spPr>
          <a:xfrm>
            <a:off x="194400" y="1086739"/>
            <a:ext cx="6551928"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保護者等情報変更届出登録画面</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(6/8)</a:t>
            </a:r>
            <a:endParaRPr lang="ja-JP" altLang="en-US"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正方形/長方形 35"/>
          <p:cNvSpPr/>
          <p:nvPr/>
        </p:nvSpPr>
        <p:spPr>
          <a:xfrm>
            <a:off x="4664074" y="1723075"/>
            <a:ext cx="2124075" cy="2116715"/>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保護者等を削除する場合、チェックします。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正しい保護者等情報入力欄にチェックしていることを確認し、「入力内容確認</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一時保存</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」ボタンをクリックします。</a:t>
            </a:r>
          </a:p>
          <a:p>
            <a:pPr marL="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4652457" y="4263239"/>
            <a:ext cx="2124000" cy="1464461"/>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p>
          <a:p>
            <a:pPr marL="182563" indent="-182563"/>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Ⅰ </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削除対象ではない保護者等の情報を変更したい場合はチェックします。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変更方法の詳細は</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26</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ページを参照してください。</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角丸四角形 16"/>
          <p:cNvSpPr/>
          <p:nvPr/>
        </p:nvSpPr>
        <p:spPr>
          <a:xfrm>
            <a:off x="4820504" y="1585236"/>
            <a:ext cx="700406" cy="278137"/>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p>
        </p:txBody>
      </p:sp>
      <p:sp>
        <p:nvSpPr>
          <p:cNvPr id="19" name="角丸四角形 18"/>
          <p:cNvSpPr/>
          <p:nvPr/>
        </p:nvSpPr>
        <p:spPr>
          <a:xfrm>
            <a:off x="4820504" y="4138922"/>
            <a:ext cx="700406" cy="255689"/>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p>
        </p:txBody>
      </p:sp>
      <p:grpSp>
        <p:nvGrpSpPr>
          <p:cNvPr id="63" name="グループ化 62"/>
          <p:cNvGrpSpPr/>
          <p:nvPr/>
        </p:nvGrpSpPr>
        <p:grpSpPr>
          <a:xfrm>
            <a:off x="4707498" y="4467848"/>
            <a:ext cx="198178" cy="281733"/>
            <a:chOff x="1417887" y="6988436"/>
            <a:chExt cx="198178" cy="281733"/>
          </a:xfrm>
        </p:grpSpPr>
        <p:sp>
          <p:nvSpPr>
            <p:cNvPr id="64" name="円/楕円 63"/>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5"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grpSp>
        <p:nvGrpSpPr>
          <p:cNvPr id="32" name="グループ化 31"/>
          <p:cNvGrpSpPr/>
          <p:nvPr/>
        </p:nvGrpSpPr>
        <p:grpSpPr>
          <a:xfrm>
            <a:off x="4694798" y="2564307"/>
            <a:ext cx="198178" cy="281733"/>
            <a:chOff x="4707498" y="2767507"/>
            <a:chExt cx="198178" cy="281733"/>
          </a:xfrm>
        </p:grpSpPr>
        <p:sp>
          <p:nvSpPr>
            <p:cNvPr id="33" name="円/楕円 32"/>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35"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grpSp>
        <p:nvGrpSpPr>
          <p:cNvPr id="40" name="グループ化 39"/>
          <p:cNvGrpSpPr/>
          <p:nvPr/>
        </p:nvGrpSpPr>
        <p:grpSpPr>
          <a:xfrm>
            <a:off x="4694798" y="1935057"/>
            <a:ext cx="198178" cy="281733"/>
            <a:chOff x="4707498" y="1706457"/>
            <a:chExt cx="198178" cy="281733"/>
          </a:xfrm>
        </p:grpSpPr>
        <p:sp>
          <p:nvSpPr>
            <p:cNvPr id="41" name="円/楕円 40"/>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2"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48" name="テキスト ボックス 47"/>
          <p:cNvSpPr txBox="1"/>
          <p:nvPr/>
        </p:nvSpPr>
        <p:spPr>
          <a:xfrm>
            <a:off x="5842194" y="3709046"/>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34</a:t>
            </a:r>
            <a:r>
              <a:rPr lang="ja-JP" altLang="en-US" sz="1200" dirty="0">
                <a:solidFill>
                  <a:srgbClr val="000000"/>
                </a:solidFill>
              </a:rPr>
              <a:t>ページへ</a:t>
            </a:r>
            <a:endParaRPr kumimoji="1" lang="ja-JP" altLang="en-US" sz="1200" dirty="0">
              <a:solidFill>
                <a:srgbClr val="000000"/>
              </a:solidFill>
            </a:endParaRPr>
          </a:p>
        </p:txBody>
      </p:sp>
      <p:sp>
        <p:nvSpPr>
          <p:cNvPr id="47" name="正方形/長方形 46"/>
          <p:cNvSpPr/>
          <p:nvPr/>
        </p:nvSpPr>
        <p:spPr>
          <a:xfrm>
            <a:off x="1983795" y="8511750"/>
            <a:ext cx="1016101" cy="392298"/>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grpSp>
        <p:nvGrpSpPr>
          <p:cNvPr id="37" name="グループ化 36"/>
          <p:cNvGrpSpPr/>
          <p:nvPr/>
        </p:nvGrpSpPr>
        <p:grpSpPr>
          <a:xfrm>
            <a:off x="1850308" y="8310677"/>
            <a:ext cx="198178" cy="281733"/>
            <a:chOff x="4707498" y="2767507"/>
            <a:chExt cx="198178" cy="281733"/>
          </a:xfrm>
        </p:grpSpPr>
        <p:sp>
          <p:nvSpPr>
            <p:cNvPr id="38" name="円/楕円 37"/>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39"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pic>
        <p:nvPicPr>
          <p:cNvPr id="49" name="図 48"/>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236220" y="2772890"/>
            <a:ext cx="4208021" cy="2309389"/>
          </a:xfrm>
          <a:prstGeom prst="rect">
            <a:avLst/>
          </a:prstGeom>
          <a:ln>
            <a:noFill/>
          </a:ln>
        </p:spPr>
      </p:pic>
      <p:pic>
        <p:nvPicPr>
          <p:cNvPr id="50" name="図 49"/>
          <p:cNvPicPr>
            <a:picLocks noChangeAspect="1"/>
          </p:cNvPicPr>
          <p:nvPr/>
        </p:nvPicPr>
        <p:blipFill>
          <a:blip r:embed="rId7"/>
          <a:stretch>
            <a:fillRect/>
          </a:stretch>
        </p:blipFill>
        <p:spPr>
          <a:xfrm>
            <a:off x="508909" y="2475221"/>
            <a:ext cx="1875316" cy="297669"/>
          </a:xfrm>
          <a:prstGeom prst="rect">
            <a:avLst/>
          </a:prstGeom>
        </p:spPr>
      </p:pic>
      <p:pic>
        <p:nvPicPr>
          <p:cNvPr id="54" name="図 53"/>
          <p:cNvPicPr>
            <a:picLocks noChangeAspect="1"/>
          </p:cNvPicPr>
          <p:nvPr/>
        </p:nvPicPr>
        <p:blipFill>
          <a:blip r:embed="rId7"/>
          <a:stretch>
            <a:fillRect/>
          </a:stretch>
        </p:blipFill>
        <p:spPr>
          <a:xfrm>
            <a:off x="2454752" y="2486867"/>
            <a:ext cx="1875316" cy="297669"/>
          </a:xfrm>
          <a:prstGeom prst="rect">
            <a:avLst/>
          </a:prstGeom>
        </p:spPr>
      </p:pic>
      <p:pic>
        <p:nvPicPr>
          <p:cNvPr id="2" name="図 1"/>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367129" y="4675177"/>
            <a:ext cx="3908596" cy="3319049"/>
          </a:xfrm>
          <a:prstGeom prst="rect">
            <a:avLst/>
          </a:prstGeom>
        </p:spPr>
      </p:pic>
      <p:sp>
        <p:nvSpPr>
          <p:cNvPr id="46" name="フローチャート: せん孔テープ 45"/>
          <p:cNvSpPr/>
          <p:nvPr/>
        </p:nvSpPr>
        <p:spPr>
          <a:xfrm>
            <a:off x="123606" y="4578659"/>
            <a:ext cx="4395643" cy="236709"/>
          </a:xfrm>
          <a:prstGeom prst="flowChartPunchedTape">
            <a:avLst/>
          </a:prstGeom>
          <a:solidFill>
            <a:schemeClr val="accent1"/>
          </a:solidFill>
          <a:ln>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pic>
        <p:nvPicPr>
          <p:cNvPr id="4" name="図 3"/>
          <p:cNvPicPr>
            <a:picLocks noChangeAspect="1"/>
          </p:cNvPicPr>
          <p:nvPr/>
        </p:nvPicPr>
        <p:blipFill>
          <a:blip r:embed="rId9"/>
          <a:stretch>
            <a:fillRect/>
          </a:stretch>
        </p:blipFill>
        <p:spPr>
          <a:xfrm>
            <a:off x="435925" y="7981532"/>
            <a:ext cx="3894143" cy="368283"/>
          </a:xfrm>
          <a:prstGeom prst="rect">
            <a:avLst/>
          </a:prstGeom>
        </p:spPr>
      </p:pic>
      <p:sp>
        <p:nvSpPr>
          <p:cNvPr id="56" name="正方形/長方形 55"/>
          <p:cNvSpPr/>
          <p:nvPr/>
        </p:nvSpPr>
        <p:spPr>
          <a:xfrm>
            <a:off x="2425221" y="2786531"/>
            <a:ext cx="1786935" cy="276672"/>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grpSp>
        <p:nvGrpSpPr>
          <p:cNvPr id="57" name="グループ化 56"/>
          <p:cNvGrpSpPr/>
          <p:nvPr/>
        </p:nvGrpSpPr>
        <p:grpSpPr>
          <a:xfrm>
            <a:off x="2242682" y="2630690"/>
            <a:ext cx="198178" cy="281733"/>
            <a:chOff x="1417887" y="6988436"/>
            <a:chExt cx="198178" cy="281733"/>
          </a:xfrm>
        </p:grpSpPr>
        <p:sp>
          <p:nvSpPr>
            <p:cNvPr id="58" name="円/楕円 51"/>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9"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sp>
        <p:nvSpPr>
          <p:cNvPr id="61" name="正方形/長方形 60"/>
          <p:cNvSpPr/>
          <p:nvPr/>
        </p:nvSpPr>
        <p:spPr>
          <a:xfrm>
            <a:off x="508909" y="3746088"/>
            <a:ext cx="1312058" cy="202914"/>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grpSp>
        <p:nvGrpSpPr>
          <p:cNvPr id="62" name="グループ化 61"/>
          <p:cNvGrpSpPr/>
          <p:nvPr/>
        </p:nvGrpSpPr>
        <p:grpSpPr>
          <a:xfrm>
            <a:off x="310731" y="3453433"/>
            <a:ext cx="198178" cy="281733"/>
            <a:chOff x="4707498" y="1706457"/>
            <a:chExt cx="198178" cy="281733"/>
          </a:xfrm>
        </p:grpSpPr>
        <p:sp>
          <p:nvSpPr>
            <p:cNvPr id="66" name="円/楕円 43"/>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7"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43" name="正方形/長方形 42">
            <a:extLst>
              <a:ext uri="{FF2B5EF4-FFF2-40B4-BE49-F238E27FC236}">
                <a16:creationId xmlns:a16="http://schemas.microsoft.com/office/drawing/2014/main" id="{03C1317F-51A5-4281-B2BD-AC5125D8AAF4}"/>
              </a:ext>
            </a:extLst>
          </p:cNvPr>
          <p:cNvSpPr/>
          <p:nvPr/>
        </p:nvSpPr>
        <p:spPr bwMode="gray">
          <a:xfrm>
            <a:off x="4775200" y="76724"/>
            <a:ext cx="1987474" cy="59571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p>
            <a:r>
              <a:rPr lang="ja-JP" altLang="en-US"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保護者等を削除する場合</a:t>
            </a:r>
            <a:endParaRPr lang="ja-JP" altLang="en-US"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9959509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36220" y="4935046"/>
            <a:ext cx="4060102" cy="1663753"/>
          </a:xfrm>
          <a:prstGeom prst="rect">
            <a:avLst/>
          </a:prstGeom>
        </p:spPr>
      </p:pic>
      <p:pic>
        <p:nvPicPr>
          <p:cNvPr id="3" name="図 2"/>
          <p:cNvPicPr>
            <a:picLocks noChangeAspect="1"/>
          </p:cNvPicPr>
          <p:nvPr/>
        </p:nvPicPr>
        <p:blipFill rotWithShape="1">
          <a:blip r:embed="rId4">
            <a:extLst>
              <a:ext uri="{28A0092B-C50C-407E-A947-70E740481C1C}">
                <a14:useLocalDpi xmlns:a14="http://schemas.microsoft.com/office/drawing/2010/main" val="0"/>
              </a:ext>
            </a:extLst>
          </a:blip>
          <a:srcRect b="-802"/>
          <a:stretch/>
        </p:blipFill>
        <p:spPr>
          <a:xfrm>
            <a:off x="188096" y="1728664"/>
            <a:ext cx="4408770" cy="2912458"/>
          </a:xfrm>
          <a:prstGeom prst="rect">
            <a:avLst/>
          </a:prstGeom>
        </p:spPr>
      </p:pic>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a:t>
            </a:r>
            <a:r>
              <a:rPr lang="ja-JP" altLang="en-US" dirty="0">
                <a:solidFill>
                  <a:srgbClr val="000000"/>
                </a:solidFill>
              </a:rPr>
              <a:t> 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2-4.</a:t>
            </a:r>
            <a:r>
              <a:rPr lang="ja-JP" altLang="en-US" dirty="0">
                <a:solidFill>
                  <a:srgbClr val="000000"/>
                </a:solidFill>
              </a:rPr>
              <a:t> 保護者等情報の変更の届出をする</a:t>
            </a:r>
          </a:p>
        </p:txBody>
      </p:sp>
      <p:sp>
        <p:nvSpPr>
          <p:cNvPr id="34" name="正方形/長方形 33"/>
          <p:cNvSpPr/>
          <p:nvPr/>
        </p:nvSpPr>
        <p:spPr>
          <a:xfrm>
            <a:off x="194400" y="1145274"/>
            <a:ext cx="6551928"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保護者等情報変更届出登録画面</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(7/8)</a:t>
            </a:r>
            <a:endParaRPr lang="ja-JP" altLang="en-US"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正方形/長方形 25"/>
          <p:cNvSpPr/>
          <p:nvPr/>
        </p:nvSpPr>
        <p:spPr>
          <a:xfrm>
            <a:off x="323743" y="2210770"/>
            <a:ext cx="3829904" cy="4524712"/>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grpSp>
        <p:nvGrpSpPr>
          <p:cNvPr id="71" name="グループ化 70"/>
          <p:cNvGrpSpPr/>
          <p:nvPr/>
        </p:nvGrpSpPr>
        <p:grpSpPr>
          <a:xfrm>
            <a:off x="236220" y="4935046"/>
            <a:ext cx="198178" cy="281733"/>
            <a:chOff x="4704480" y="2843662"/>
            <a:chExt cx="198178" cy="281733"/>
          </a:xfrm>
        </p:grpSpPr>
        <p:sp>
          <p:nvSpPr>
            <p:cNvPr id="72" name="円/楕円 71"/>
            <p:cNvSpPr/>
            <p:nvPr/>
          </p:nvSpPr>
          <p:spPr>
            <a:xfrm flipV="1">
              <a:off x="4704480" y="290445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3" name="コンテンツ プレースホルダー 2"/>
            <p:cNvSpPr txBox="1">
              <a:spLocks/>
            </p:cNvSpPr>
            <p:nvPr/>
          </p:nvSpPr>
          <p:spPr>
            <a:xfrm>
              <a:off x="4748045" y="2843662"/>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grpSp>
        <p:nvGrpSpPr>
          <p:cNvPr id="56" name="グループ化 55"/>
          <p:cNvGrpSpPr/>
          <p:nvPr/>
        </p:nvGrpSpPr>
        <p:grpSpPr>
          <a:xfrm>
            <a:off x="293800" y="1956489"/>
            <a:ext cx="198178" cy="281733"/>
            <a:chOff x="4707498" y="1706457"/>
            <a:chExt cx="198178" cy="281733"/>
          </a:xfrm>
        </p:grpSpPr>
        <p:sp>
          <p:nvSpPr>
            <p:cNvPr id="57" name="円/楕円 56"/>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8"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68" name="正方形/長方形 67"/>
          <p:cNvSpPr/>
          <p:nvPr/>
        </p:nvSpPr>
        <p:spPr>
          <a:xfrm>
            <a:off x="4501144" y="3350719"/>
            <a:ext cx="2243538" cy="2193550"/>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p>
          <a:p>
            <a:pPr marL="180975"/>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漢字姓名欄及び、</a:t>
            </a:r>
            <a:r>
              <a:rPr lang="ja-JP" altLang="en-US" sz="1400" dirty="0" err="1">
                <a:solidFill>
                  <a:srgbClr val="000000"/>
                </a:solidFill>
                <a:latin typeface="Meiryo UI" panose="020B0604030504040204" pitchFamily="50" charset="-128"/>
                <a:ea typeface="Meiryo UI" panose="020B0604030504040204" pitchFamily="50" charset="-128"/>
                <a:cs typeface="Meiryo UI" panose="020B0604030504040204" pitchFamily="50" charset="-128"/>
              </a:rPr>
              <a:t>かな</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姓名欄は全半角、アルファベット、半角スペース、ー</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長音</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の入力が可能です。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0975"/>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審査完了時等にメールでの連絡を希望する場合、入力してください。</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9" name="正方形/長方形 68"/>
          <p:cNvSpPr/>
          <p:nvPr/>
        </p:nvSpPr>
        <p:spPr>
          <a:xfrm>
            <a:off x="4518000" y="1739912"/>
            <a:ext cx="2227898" cy="1084193"/>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以前登録した情報が表示されているので、変更する情報を入力します。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0" name="角丸四角形 69"/>
          <p:cNvSpPr/>
          <p:nvPr/>
        </p:nvSpPr>
        <p:spPr>
          <a:xfrm>
            <a:off x="4666805" y="1634772"/>
            <a:ext cx="700406" cy="278137"/>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p>
        </p:txBody>
      </p:sp>
      <p:sp>
        <p:nvSpPr>
          <p:cNvPr id="80" name="角丸四角形 79"/>
          <p:cNvSpPr/>
          <p:nvPr/>
        </p:nvSpPr>
        <p:spPr>
          <a:xfrm>
            <a:off x="4625886" y="3216254"/>
            <a:ext cx="700406" cy="255689"/>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p>
        </p:txBody>
      </p:sp>
      <p:grpSp>
        <p:nvGrpSpPr>
          <p:cNvPr id="81" name="グループ化 80"/>
          <p:cNvGrpSpPr/>
          <p:nvPr/>
        </p:nvGrpSpPr>
        <p:grpSpPr>
          <a:xfrm>
            <a:off x="4523296" y="3538610"/>
            <a:ext cx="198178" cy="281733"/>
            <a:chOff x="4704480" y="2843662"/>
            <a:chExt cx="198178" cy="281733"/>
          </a:xfrm>
        </p:grpSpPr>
        <p:sp>
          <p:nvSpPr>
            <p:cNvPr id="82" name="円/楕円 72"/>
            <p:cNvSpPr/>
            <p:nvPr/>
          </p:nvSpPr>
          <p:spPr>
            <a:xfrm flipV="1">
              <a:off x="4704480" y="290445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84" name="コンテンツ プレースホルダー 2"/>
            <p:cNvSpPr txBox="1">
              <a:spLocks/>
            </p:cNvSpPr>
            <p:nvPr/>
          </p:nvSpPr>
          <p:spPr>
            <a:xfrm>
              <a:off x="4748045" y="2843662"/>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grpSp>
        <p:nvGrpSpPr>
          <p:cNvPr id="86" name="グループ化 85"/>
          <p:cNvGrpSpPr/>
          <p:nvPr/>
        </p:nvGrpSpPr>
        <p:grpSpPr>
          <a:xfrm>
            <a:off x="4567716" y="1953952"/>
            <a:ext cx="198178" cy="281733"/>
            <a:chOff x="4707498" y="1706457"/>
            <a:chExt cx="198178" cy="281733"/>
          </a:xfrm>
        </p:grpSpPr>
        <p:sp>
          <p:nvSpPr>
            <p:cNvPr id="87" name="円/楕円 76"/>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88"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38" name="正方形/長方形 37"/>
          <p:cNvSpPr/>
          <p:nvPr/>
        </p:nvSpPr>
        <p:spPr>
          <a:xfrm>
            <a:off x="462035" y="6201691"/>
            <a:ext cx="816781" cy="359472"/>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grpSp>
        <p:nvGrpSpPr>
          <p:cNvPr id="39" name="グループ化 38"/>
          <p:cNvGrpSpPr/>
          <p:nvPr/>
        </p:nvGrpSpPr>
        <p:grpSpPr>
          <a:xfrm>
            <a:off x="263857" y="6034713"/>
            <a:ext cx="198178" cy="281733"/>
            <a:chOff x="1417887" y="6988436"/>
            <a:chExt cx="198178" cy="281733"/>
          </a:xfrm>
        </p:grpSpPr>
        <p:sp>
          <p:nvSpPr>
            <p:cNvPr id="40" name="円/楕円 107"/>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1"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Ⅱ</a:t>
              </a:r>
            </a:p>
          </p:txBody>
        </p:sp>
      </p:grpSp>
      <p:grpSp>
        <p:nvGrpSpPr>
          <p:cNvPr id="46" name="グループ化 45"/>
          <p:cNvGrpSpPr/>
          <p:nvPr/>
        </p:nvGrpSpPr>
        <p:grpSpPr>
          <a:xfrm>
            <a:off x="4540921" y="4617580"/>
            <a:ext cx="198178" cy="281733"/>
            <a:chOff x="1417887" y="6988436"/>
            <a:chExt cx="198178" cy="281733"/>
          </a:xfrm>
        </p:grpSpPr>
        <p:sp>
          <p:nvSpPr>
            <p:cNvPr id="47" name="円/楕円 107"/>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8"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Ⅱ</a:t>
              </a:r>
            </a:p>
          </p:txBody>
        </p:sp>
      </p:grpSp>
      <p:sp>
        <p:nvSpPr>
          <p:cNvPr id="51" name="テキスト ボックス 50"/>
          <p:cNvSpPr txBox="1"/>
          <p:nvPr/>
        </p:nvSpPr>
        <p:spPr>
          <a:xfrm>
            <a:off x="5805809" y="2693928"/>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27</a:t>
            </a:r>
            <a:r>
              <a:rPr lang="ja-JP" altLang="en-US" sz="1200" dirty="0">
                <a:solidFill>
                  <a:srgbClr val="000000"/>
                </a:solidFill>
              </a:rPr>
              <a:t>ページへ</a:t>
            </a:r>
            <a:endParaRPr kumimoji="1" lang="ja-JP" altLang="en-US" sz="1200" dirty="0">
              <a:solidFill>
                <a:srgbClr val="000000"/>
              </a:solidFill>
            </a:endParaRPr>
          </a:p>
        </p:txBody>
      </p:sp>
      <p:pic>
        <p:nvPicPr>
          <p:cNvPr id="33" name="図 32"/>
          <p:cNvPicPr>
            <a:picLocks noChangeAspect="1"/>
          </p:cNvPicPr>
          <p:nvPr/>
        </p:nvPicPr>
        <p:blipFill>
          <a:blip r:embed="rId5"/>
          <a:stretch>
            <a:fillRect/>
          </a:stretch>
        </p:blipFill>
        <p:spPr>
          <a:xfrm>
            <a:off x="434520" y="4638390"/>
            <a:ext cx="1800680" cy="285822"/>
          </a:xfrm>
          <a:prstGeom prst="rect">
            <a:avLst/>
          </a:prstGeom>
        </p:spPr>
      </p:pic>
      <p:pic>
        <p:nvPicPr>
          <p:cNvPr id="35" name="図 34"/>
          <p:cNvPicPr>
            <a:picLocks noChangeAspect="1"/>
          </p:cNvPicPr>
          <p:nvPr/>
        </p:nvPicPr>
        <p:blipFill>
          <a:blip r:embed="rId5"/>
          <a:stretch>
            <a:fillRect/>
          </a:stretch>
        </p:blipFill>
        <p:spPr>
          <a:xfrm>
            <a:off x="2288758" y="4632485"/>
            <a:ext cx="1737323" cy="275765"/>
          </a:xfrm>
          <a:prstGeom prst="rect">
            <a:avLst/>
          </a:prstGeom>
        </p:spPr>
      </p:pic>
      <p:sp>
        <p:nvSpPr>
          <p:cNvPr id="36" name="正方形/長方形 35"/>
          <p:cNvSpPr/>
          <p:nvPr/>
        </p:nvSpPr>
        <p:spPr>
          <a:xfrm>
            <a:off x="473009" y="5087111"/>
            <a:ext cx="3553072" cy="730032"/>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37" name="正方形/長方形 36">
            <a:extLst>
              <a:ext uri="{FF2B5EF4-FFF2-40B4-BE49-F238E27FC236}">
                <a16:creationId xmlns:a16="http://schemas.microsoft.com/office/drawing/2014/main" id="{77F3E2CF-06E4-4BB5-A491-29A64D21BA5A}"/>
              </a:ext>
            </a:extLst>
          </p:cNvPr>
          <p:cNvSpPr/>
          <p:nvPr/>
        </p:nvSpPr>
        <p:spPr bwMode="gray">
          <a:xfrm>
            <a:off x="4896090" y="76724"/>
            <a:ext cx="1866583" cy="59571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p>
            <a:r>
              <a:rPr lang="ja-JP" altLang="en-US"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保護者等の情報を変更する場合</a:t>
            </a:r>
            <a:r>
              <a:rPr lang="en-US" altLang="ja-JP"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a:t>
            </a:r>
            <a:endParaRPr lang="ja-JP" altLang="en-US"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5838455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215507" y="7571812"/>
            <a:ext cx="4434545" cy="410606"/>
          </a:xfrm>
          <a:prstGeom prst="rect">
            <a:avLst/>
          </a:prstGeom>
        </p:spPr>
      </p:pic>
      <p:pic>
        <p:nvPicPr>
          <p:cNvPr id="71" name="図 70"/>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34407" y="3341994"/>
            <a:ext cx="4239966" cy="3783875"/>
          </a:xfrm>
          <a:prstGeom prst="rect">
            <a:avLst/>
          </a:prstGeom>
        </p:spPr>
      </p:pic>
      <p:pic>
        <p:nvPicPr>
          <p:cNvPr id="79" name="図 78"/>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37706" y="5634990"/>
            <a:ext cx="4239966" cy="1943175"/>
          </a:xfrm>
          <a:prstGeom prst="rect">
            <a:avLst/>
          </a:prstGeom>
        </p:spPr>
      </p:pic>
      <p:pic>
        <p:nvPicPr>
          <p:cNvPr id="74" name="図 73"/>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227140" y="1811451"/>
            <a:ext cx="4141470" cy="1530543"/>
          </a:xfrm>
          <a:prstGeom prst="rect">
            <a:avLst/>
          </a:prstGeom>
        </p:spPr>
      </p:pic>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a:t>
            </a:r>
            <a:r>
              <a:rPr lang="ja-JP" altLang="en-US" dirty="0">
                <a:solidFill>
                  <a:srgbClr val="000000"/>
                </a:solidFill>
              </a:rPr>
              <a:t> 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2-4.</a:t>
            </a:r>
            <a:r>
              <a:rPr lang="ja-JP" altLang="en-US" dirty="0">
                <a:solidFill>
                  <a:srgbClr val="000000"/>
                </a:solidFill>
              </a:rPr>
              <a:t> 保護者等情報の変更の届出をする</a:t>
            </a:r>
          </a:p>
        </p:txBody>
      </p:sp>
      <p:sp>
        <p:nvSpPr>
          <p:cNvPr id="34" name="正方形/長方形 33"/>
          <p:cNvSpPr/>
          <p:nvPr/>
        </p:nvSpPr>
        <p:spPr>
          <a:xfrm>
            <a:off x="194400" y="1117773"/>
            <a:ext cx="6551928"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保護者等情報変更届出登録画面</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(8/8)</a:t>
            </a:r>
            <a:endParaRPr lang="ja-JP" altLang="en-US"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6" name="正方形/長方形 115"/>
          <p:cNvSpPr/>
          <p:nvPr/>
        </p:nvSpPr>
        <p:spPr>
          <a:xfrm>
            <a:off x="345447" y="7247444"/>
            <a:ext cx="3818492" cy="157734"/>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36" name="正方形/長方形 35">
            <a:extLst>
              <a:ext uri="{FF2B5EF4-FFF2-40B4-BE49-F238E27FC236}">
                <a16:creationId xmlns:a16="http://schemas.microsoft.com/office/drawing/2014/main" id="{8653DD49-7E04-4242-96FA-7EFF55F018EC}"/>
              </a:ext>
            </a:extLst>
          </p:cNvPr>
          <p:cNvSpPr/>
          <p:nvPr/>
        </p:nvSpPr>
        <p:spPr>
          <a:xfrm>
            <a:off x="4437821" y="6656282"/>
            <a:ext cx="2345212" cy="3036357"/>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r>
              <a:rPr lang="en-US" altLang="ja-JP" sz="800" dirty="0">
                <a:solidFill>
                  <a:srgbClr val="404040"/>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588"/>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個人番号カードの使用に必要な機器等が確認できます。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588"/>
            <a:endParaRPr lang="en-US" altLang="ja-JP" sz="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588"/>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生活扶助を受けている場合、</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24</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ページを参照してください。</a:t>
            </a:r>
          </a:p>
          <a:p>
            <a:pPr marL="182563" indent="-1588"/>
            <a:endParaRPr lang="en-US" altLang="ja-JP" sz="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課税地は</a:t>
            </a:r>
            <a:r>
              <a:rPr lang="en-US" altLang="ja-JP" sz="1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日現在の住民票を登録している住所</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です。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誤りがあると審査が大幅に遅れることがあります。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588"/>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588"/>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保護者等が海外に住んでおり、住民税が課されていない場合にチェックします。この場合、課税地の選択は不要です。</a:t>
            </a:r>
          </a:p>
          <a:p>
            <a:pPr marL="182563" indent="-1588"/>
            <a:endParaRPr lang="en-US" altLang="ja-JP" sz="1200" dirty="0">
              <a:solidFill>
                <a:srgbClr val="40404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正方形/長方形 36">
            <a:extLst>
              <a:ext uri="{FF2B5EF4-FFF2-40B4-BE49-F238E27FC236}">
                <a16:creationId xmlns:a16="http://schemas.microsoft.com/office/drawing/2014/main" id="{E34156B9-D06F-4CEB-8F63-BCFE3C286DAE}"/>
              </a:ext>
            </a:extLst>
          </p:cNvPr>
          <p:cNvSpPr/>
          <p:nvPr/>
        </p:nvSpPr>
        <p:spPr>
          <a:xfrm>
            <a:off x="4431595" y="1665116"/>
            <a:ext cx="2349964" cy="4518805"/>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1000" dirty="0">
              <a:solidFill>
                <a:srgbClr val="40404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必要な変更を行います。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6700" indent="-79375">
              <a:buFont typeface="Arial" panose="020B0604020202020204" pitchFamily="34" charset="0"/>
              <a:buChar char="•"/>
            </a:pP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u="sng"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個人番号カードを使用して自己情報を提出する</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」を選択した場合</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7325"/>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「入力内容を保存して収入状況の取得へ進む」をクリックします。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6700" indent="-79375">
              <a:buFont typeface="Arial" panose="020B0604020202020204" pitchFamily="34" charset="0"/>
              <a:buChar char="•"/>
            </a:pP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6700" indent="-79375">
              <a:buFont typeface="Arial" panose="020B0604020202020204" pitchFamily="34" charset="0"/>
              <a:buChar char="•"/>
            </a:pP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6700" indent="-79375">
              <a:buFont typeface="Arial" panose="020B0604020202020204" pitchFamily="34" charset="0"/>
              <a:buChar char="•"/>
            </a:pP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「個人番号を入力する」を選択した上で、「</a:t>
            </a:r>
            <a:r>
              <a:rPr lang="ja-JP" altLang="en-US" sz="1200" b="1" u="sng"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今まで個人番号を提出していない又は提出済個人番号に変更がある</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」にチェックした場合</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6700" indent="-174625"/>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6700" indent="-174625"/>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6700" indent="-79375">
              <a:buFont typeface="Arial" panose="020B0604020202020204" pitchFamily="34" charset="0"/>
              <a:buChar char="•"/>
            </a:pPr>
            <a:r>
              <a:rPr lang="ja-JP" altLang="en-US" sz="12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上記以外</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の場合</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7325"/>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「入力内容確認</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一時保存</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」をクリックします。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7325"/>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6700" indent="-174625"/>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6700" indent="-174625"/>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原則、自己情報の提出又は</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6700" indent="-174625"/>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個人番号の入力をしてください。</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角丸四角形 34">
            <a:extLst>
              <a:ext uri="{FF2B5EF4-FFF2-40B4-BE49-F238E27FC236}">
                <a16:creationId xmlns:a16="http://schemas.microsoft.com/office/drawing/2014/main" id="{AC8FC988-6E52-4899-973F-56664D690D79}"/>
              </a:ext>
            </a:extLst>
          </p:cNvPr>
          <p:cNvSpPr/>
          <p:nvPr/>
        </p:nvSpPr>
        <p:spPr>
          <a:xfrm>
            <a:off x="4657230" y="1526888"/>
            <a:ext cx="700406" cy="278137"/>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p>
        </p:txBody>
      </p:sp>
      <p:grpSp>
        <p:nvGrpSpPr>
          <p:cNvPr id="39" name="グループ化 38">
            <a:extLst>
              <a:ext uri="{FF2B5EF4-FFF2-40B4-BE49-F238E27FC236}">
                <a16:creationId xmlns:a16="http://schemas.microsoft.com/office/drawing/2014/main" id="{647D905D-385D-4ADA-8E09-87A115A40168}"/>
              </a:ext>
            </a:extLst>
          </p:cNvPr>
          <p:cNvGrpSpPr/>
          <p:nvPr/>
        </p:nvGrpSpPr>
        <p:grpSpPr>
          <a:xfrm>
            <a:off x="4482192" y="7235525"/>
            <a:ext cx="198178" cy="281733"/>
            <a:chOff x="1417887" y="7452032"/>
            <a:chExt cx="198178" cy="281733"/>
          </a:xfrm>
        </p:grpSpPr>
        <p:sp>
          <p:nvSpPr>
            <p:cNvPr id="40" name="円/楕円 122">
              <a:extLst>
                <a:ext uri="{FF2B5EF4-FFF2-40B4-BE49-F238E27FC236}">
                  <a16:creationId xmlns:a16="http://schemas.microsoft.com/office/drawing/2014/main" id="{12987E08-45DF-440F-AD15-C595090297F9}"/>
                </a:ext>
              </a:extLst>
            </p:cNvPr>
            <p:cNvSpPr/>
            <p:nvPr/>
          </p:nvSpPr>
          <p:spPr>
            <a:xfrm flipV="1">
              <a:off x="1417887" y="751282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1" name="コンテンツ プレースホルダー 2">
              <a:extLst>
                <a:ext uri="{FF2B5EF4-FFF2-40B4-BE49-F238E27FC236}">
                  <a16:creationId xmlns:a16="http://schemas.microsoft.com/office/drawing/2014/main" id="{2471A2EF-ACCD-464A-A5AC-C70F78D83D32}"/>
                </a:ext>
              </a:extLst>
            </p:cNvPr>
            <p:cNvSpPr txBox="1">
              <a:spLocks/>
            </p:cNvSpPr>
            <p:nvPr/>
          </p:nvSpPr>
          <p:spPr>
            <a:xfrm>
              <a:off x="1461452" y="7452032"/>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Ⅱ</a:t>
              </a:r>
              <a:endParaRPr lang="ja-JP" altLang="en-US" sz="1400" dirty="0">
                <a:solidFill>
                  <a:schemeClr val="bg1"/>
                </a:solidFill>
              </a:endParaRPr>
            </a:p>
          </p:txBody>
        </p:sp>
      </p:grpSp>
      <p:sp>
        <p:nvSpPr>
          <p:cNvPr id="42" name="角丸四角形 88">
            <a:extLst>
              <a:ext uri="{FF2B5EF4-FFF2-40B4-BE49-F238E27FC236}">
                <a16:creationId xmlns:a16="http://schemas.microsoft.com/office/drawing/2014/main" id="{D74CAEF2-C536-46D9-85EA-0A3DFC7094E8}"/>
              </a:ext>
            </a:extLst>
          </p:cNvPr>
          <p:cNvSpPr/>
          <p:nvPr/>
        </p:nvSpPr>
        <p:spPr>
          <a:xfrm>
            <a:off x="4694194" y="6522312"/>
            <a:ext cx="700406" cy="255689"/>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p>
        </p:txBody>
      </p:sp>
      <p:grpSp>
        <p:nvGrpSpPr>
          <p:cNvPr id="43" name="グループ化 42">
            <a:extLst>
              <a:ext uri="{FF2B5EF4-FFF2-40B4-BE49-F238E27FC236}">
                <a16:creationId xmlns:a16="http://schemas.microsoft.com/office/drawing/2014/main" id="{E994DF40-ECB0-41CA-82A0-BCBFD0ADE52A}"/>
              </a:ext>
            </a:extLst>
          </p:cNvPr>
          <p:cNvGrpSpPr/>
          <p:nvPr/>
        </p:nvGrpSpPr>
        <p:grpSpPr>
          <a:xfrm>
            <a:off x="4482192" y="6774938"/>
            <a:ext cx="198178" cy="281733"/>
            <a:chOff x="4704480" y="2843662"/>
            <a:chExt cx="198178" cy="281733"/>
          </a:xfrm>
        </p:grpSpPr>
        <p:sp>
          <p:nvSpPr>
            <p:cNvPr id="44" name="円/楕円 72">
              <a:extLst>
                <a:ext uri="{FF2B5EF4-FFF2-40B4-BE49-F238E27FC236}">
                  <a16:creationId xmlns:a16="http://schemas.microsoft.com/office/drawing/2014/main" id="{748D4ED0-BF5F-45E9-A767-7CABF641A4A2}"/>
                </a:ext>
              </a:extLst>
            </p:cNvPr>
            <p:cNvSpPr/>
            <p:nvPr/>
          </p:nvSpPr>
          <p:spPr>
            <a:xfrm flipV="1">
              <a:off x="4704480" y="290445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5" name="コンテンツ プレースホルダー 2">
              <a:extLst>
                <a:ext uri="{FF2B5EF4-FFF2-40B4-BE49-F238E27FC236}">
                  <a16:creationId xmlns:a16="http://schemas.microsoft.com/office/drawing/2014/main" id="{0316758A-9318-4CBF-9988-46A24A689BD4}"/>
                </a:ext>
              </a:extLst>
            </p:cNvPr>
            <p:cNvSpPr txBox="1">
              <a:spLocks/>
            </p:cNvSpPr>
            <p:nvPr/>
          </p:nvSpPr>
          <p:spPr>
            <a:xfrm>
              <a:off x="4748045" y="2843662"/>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sp>
        <p:nvSpPr>
          <p:cNvPr id="46" name="右矢印 135">
            <a:extLst>
              <a:ext uri="{FF2B5EF4-FFF2-40B4-BE49-F238E27FC236}">
                <a16:creationId xmlns:a16="http://schemas.microsoft.com/office/drawing/2014/main" id="{73A6E816-C78E-49B7-8D33-3EF51B4CCBF9}"/>
              </a:ext>
            </a:extLst>
          </p:cNvPr>
          <p:cNvSpPr/>
          <p:nvPr/>
        </p:nvSpPr>
        <p:spPr>
          <a:xfrm>
            <a:off x="4804859" y="3189324"/>
            <a:ext cx="180000" cy="144000"/>
          </a:xfrm>
          <a:prstGeom prst="rightArrow">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7" name="右矢印 136">
            <a:extLst>
              <a:ext uri="{FF2B5EF4-FFF2-40B4-BE49-F238E27FC236}">
                <a16:creationId xmlns:a16="http://schemas.microsoft.com/office/drawing/2014/main" id="{AA32644D-71A3-43F2-B5FD-4D7471B44CCD}"/>
              </a:ext>
            </a:extLst>
          </p:cNvPr>
          <p:cNvSpPr/>
          <p:nvPr/>
        </p:nvSpPr>
        <p:spPr>
          <a:xfrm>
            <a:off x="4804859" y="4452707"/>
            <a:ext cx="180000" cy="144000"/>
          </a:xfrm>
          <a:prstGeom prst="rightArrow">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48" name="グループ化 47">
            <a:extLst>
              <a:ext uri="{FF2B5EF4-FFF2-40B4-BE49-F238E27FC236}">
                <a16:creationId xmlns:a16="http://schemas.microsoft.com/office/drawing/2014/main" id="{26F4568F-5066-4EAF-84B3-68C33EB59931}"/>
              </a:ext>
            </a:extLst>
          </p:cNvPr>
          <p:cNvGrpSpPr/>
          <p:nvPr/>
        </p:nvGrpSpPr>
        <p:grpSpPr>
          <a:xfrm>
            <a:off x="4466547" y="1798444"/>
            <a:ext cx="198178" cy="281733"/>
            <a:chOff x="4707498" y="1706457"/>
            <a:chExt cx="198178" cy="281733"/>
          </a:xfrm>
        </p:grpSpPr>
        <p:sp>
          <p:nvSpPr>
            <p:cNvPr id="49" name="円/楕円 76">
              <a:extLst>
                <a:ext uri="{FF2B5EF4-FFF2-40B4-BE49-F238E27FC236}">
                  <a16:creationId xmlns:a16="http://schemas.microsoft.com/office/drawing/2014/main" id="{3C03BF1D-AC0C-4286-AE9C-88D7BC72AA3B}"/>
                </a:ext>
              </a:extLst>
            </p:cNvPr>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0" name="コンテンツ プレースホルダー 2">
              <a:extLst>
                <a:ext uri="{FF2B5EF4-FFF2-40B4-BE49-F238E27FC236}">
                  <a16:creationId xmlns:a16="http://schemas.microsoft.com/office/drawing/2014/main" id="{2101FFD9-E9B1-469B-BF80-19EE3B27879A}"/>
                </a:ext>
              </a:extLst>
            </p:cNvPr>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51" name="右矢印 37">
            <a:extLst>
              <a:ext uri="{FF2B5EF4-FFF2-40B4-BE49-F238E27FC236}">
                <a16:creationId xmlns:a16="http://schemas.microsoft.com/office/drawing/2014/main" id="{A002FCA4-C526-4850-9BDF-451C51064E41}"/>
              </a:ext>
            </a:extLst>
          </p:cNvPr>
          <p:cNvSpPr/>
          <p:nvPr/>
        </p:nvSpPr>
        <p:spPr>
          <a:xfrm>
            <a:off x="4804859" y="5370382"/>
            <a:ext cx="180000" cy="144000"/>
          </a:xfrm>
          <a:prstGeom prst="rightArrow">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52" name="グループ化 51">
            <a:extLst>
              <a:ext uri="{FF2B5EF4-FFF2-40B4-BE49-F238E27FC236}">
                <a16:creationId xmlns:a16="http://schemas.microsoft.com/office/drawing/2014/main" id="{614EC9F6-D2D4-4297-BA50-ED3A0553C13D}"/>
              </a:ext>
            </a:extLst>
          </p:cNvPr>
          <p:cNvGrpSpPr/>
          <p:nvPr/>
        </p:nvGrpSpPr>
        <p:grpSpPr>
          <a:xfrm>
            <a:off x="4489464" y="7712401"/>
            <a:ext cx="198178" cy="281733"/>
            <a:chOff x="1417887" y="7452032"/>
            <a:chExt cx="198178" cy="281733"/>
          </a:xfrm>
        </p:grpSpPr>
        <p:sp>
          <p:nvSpPr>
            <p:cNvPr id="53" name="円/楕円 122">
              <a:extLst>
                <a:ext uri="{FF2B5EF4-FFF2-40B4-BE49-F238E27FC236}">
                  <a16:creationId xmlns:a16="http://schemas.microsoft.com/office/drawing/2014/main" id="{126AD01A-206E-44D8-A78A-D72D6FFE79FA}"/>
                </a:ext>
              </a:extLst>
            </p:cNvPr>
            <p:cNvSpPr/>
            <p:nvPr/>
          </p:nvSpPr>
          <p:spPr>
            <a:xfrm flipV="1">
              <a:off x="1417887" y="751282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4" name="コンテンツ プレースホルダー 2">
              <a:extLst>
                <a:ext uri="{FF2B5EF4-FFF2-40B4-BE49-F238E27FC236}">
                  <a16:creationId xmlns:a16="http://schemas.microsoft.com/office/drawing/2014/main" id="{E778937D-6FB0-4A80-B94C-8C2EB3C3FA94}"/>
                </a:ext>
              </a:extLst>
            </p:cNvPr>
            <p:cNvSpPr txBox="1">
              <a:spLocks/>
            </p:cNvSpPr>
            <p:nvPr/>
          </p:nvSpPr>
          <p:spPr>
            <a:xfrm>
              <a:off x="1461452" y="7452032"/>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Ⅲ</a:t>
              </a:r>
              <a:endParaRPr lang="ja-JP" altLang="en-US" sz="1400" dirty="0">
                <a:solidFill>
                  <a:schemeClr val="bg1"/>
                </a:solidFill>
              </a:endParaRPr>
            </a:p>
          </p:txBody>
        </p:sp>
      </p:grpSp>
      <p:grpSp>
        <p:nvGrpSpPr>
          <p:cNvPr id="55" name="グループ化 54">
            <a:extLst>
              <a:ext uri="{FF2B5EF4-FFF2-40B4-BE49-F238E27FC236}">
                <a16:creationId xmlns:a16="http://schemas.microsoft.com/office/drawing/2014/main" id="{8FAFD4B4-A173-4592-9BD2-C5057BABAF2E}"/>
              </a:ext>
            </a:extLst>
          </p:cNvPr>
          <p:cNvGrpSpPr/>
          <p:nvPr/>
        </p:nvGrpSpPr>
        <p:grpSpPr>
          <a:xfrm>
            <a:off x="4474763" y="2125781"/>
            <a:ext cx="198178" cy="281733"/>
            <a:chOff x="4707498" y="1706457"/>
            <a:chExt cx="198178" cy="281733"/>
          </a:xfrm>
        </p:grpSpPr>
        <p:sp>
          <p:nvSpPr>
            <p:cNvPr id="56" name="円/楕円 76">
              <a:extLst>
                <a:ext uri="{FF2B5EF4-FFF2-40B4-BE49-F238E27FC236}">
                  <a16:creationId xmlns:a16="http://schemas.microsoft.com/office/drawing/2014/main" id="{CD45A246-C46B-4FCB-B593-12BAF19E3DAA}"/>
                </a:ext>
              </a:extLst>
            </p:cNvPr>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7" name="コンテンツ プレースホルダー 2">
              <a:extLst>
                <a:ext uri="{FF2B5EF4-FFF2-40B4-BE49-F238E27FC236}">
                  <a16:creationId xmlns:a16="http://schemas.microsoft.com/office/drawing/2014/main" id="{F9E586EF-872B-4AEB-B250-2EAC9669F59D}"/>
                </a:ext>
              </a:extLst>
            </p:cNvPr>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ja-JP" altLang="en-US" sz="1400" dirty="0">
                  <a:solidFill>
                    <a:schemeClr val="bg1"/>
                  </a:solidFill>
                </a:rPr>
                <a:t>２</a:t>
              </a:r>
            </a:p>
          </p:txBody>
        </p:sp>
      </p:grpSp>
      <p:sp>
        <p:nvSpPr>
          <p:cNvPr id="64" name="正方形/長方形 63">
            <a:extLst>
              <a:ext uri="{FF2B5EF4-FFF2-40B4-BE49-F238E27FC236}">
                <a16:creationId xmlns:a16="http://schemas.microsoft.com/office/drawing/2014/main" id="{903FDB01-FAEB-4540-A868-0B01021E4E96}"/>
              </a:ext>
            </a:extLst>
          </p:cNvPr>
          <p:cNvSpPr/>
          <p:nvPr/>
        </p:nvSpPr>
        <p:spPr>
          <a:xfrm>
            <a:off x="356512" y="2546834"/>
            <a:ext cx="3784443" cy="287819"/>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grpSp>
        <p:nvGrpSpPr>
          <p:cNvPr id="65" name="グループ化 64">
            <a:extLst>
              <a:ext uri="{FF2B5EF4-FFF2-40B4-BE49-F238E27FC236}">
                <a16:creationId xmlns:a16="http://schemas.microsoft.com/office/drawing/2014/main" id="{546AACA2-F822-475C-9A50-A5CF85C6BD23}"/>
              </a:ext>
            </a:extLst>
          </p:cNvPr>
          <p:cNvGrpSpPr/>
          <p:nvPr/>
        </p:nvGrpSpPr>
        <p:grpSpPr>
          <a:xfrm>
            <a:off x="60173" y="2540484"/>
            <a:ext cx="198178" cy="281733"/>
            <a:chOff x="1408362" y="8261657"/>
            <a:chExt cx="198178" cy="281733"/>
          </a:xfrm>
        </p:grpSpPr>
        <p:sp>
          <p:nvSpPr>
            <p:cNvPr id="66" name="円/楕円 116">
              <a:extLst>
                <a:ext uri="{FF2B5EF4-FFF2-40B4-BE49-F238E27FC236}">
                  <a16:creationId xmlns:a16="http://schemas.microsoft.com/office/drawing/2014/main" id="{208A5281-0EFD-4A67-B0DB-575092D406E1}"/>
                </a:ext>
              </a:extLst>
            </p:cNvPr>
            <p:cNvSpPr/>
            <p:nvPr/>
          </p:nvSpPr>
          <p:spPr>
            <a:xfrm flipV="1">
              <a:off x="1408362" y="831292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7" name="コンテンツ プレースホルダー 2">
              <a:extLst>
                <a:ext uri="{FF2B5EF4-FFF2-40B4-BE49-F238E27FC236}">
                  <a16:creationId xmlns:a16="http://schemas.microsoft.com/office/drawing/2014/main" id="{09B880B2-030D-4C30-AC85-5A1D8624CA9F}"/>
                </a:ext>
              </a:extLst>
            </p:cNvPr>
            <p:cNvSpPr txBox="1">
              <a:spLocks/>
            </p:cNvSpPr>
            <p:nvPr/>
          </p:nvSpPr>
          <p:spPr>
            <a:xfrm>
              <a:off x="1461452" y="82616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sp>
        <p:nvSpPr>
          <p:cNvPr id="62" name="テキスト ボックス 61"/>
          <p:cNvSpPr txBox="1"/>
          <p:nvPr/>
        </p:nvSpPr>
        <p:spPr>
          <a:xfrm>
            <a:off x="5038286" y="3123663"/>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28</a:t>
            </a:r>
            <a:r>
              <a:rPr lang="ja-JP" altLang="en-US" sz="1200" dirty="0">
                <a:solidFill>
                  <a:srgbClr val="000000"/>
                </a:solidFill>
              </a:rPr>
              <a:t>ページへ</a:t>
            </a:r>
            <a:endParaRPr kumimoji="1" lang="ja-JP" altLang="en-US" sz="1200" dirty="0">
              <a:solidFill>
                <a:srgbClr val="000000"/>
              </a:solidFill>
            </a:endParaRPr>
          </a:p>
        </p:txBody>
      </p:sp>
      <p:sp>
        <p:nvSpPr>
          <p:cNvPr id="63" name="テキスト ボックス 62"/>
          <p:cNvSpPr txBox="1"/>
          <p:nvPr/>
        </p:nvSpPr>
        <p:spPr>
          <a:xfrm>
            <a:off x="5038286" y="4389921"/>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33</a:t>
            </a:r>
            <a:r>
              <a:rPr lang="ja-JP" altLang="en-US" sz="1200" dirty="0">
                <a:solidFill>
                  <a:srgbClr val="000000"/>
                </a:solidFill>
              </a:rPr>
              <a:t>ページへ</a:t>
            </a:r>
            <a:endParaRPr kumimoji="1" lang="ja-JP" altLang="en-US" sz="1200" dirty="0">
              <a:solidFill>
                <a:srgbClr val="000000"/>
              </a:solidFill>
            </a:endParaRPr>
          </a:p>
        </p:txBody>
      </p:sp>
      <p:sp>
        <p:nvSpPr>
          <p:cNvPr id="68" name="テキスト ボックス 67"/>
          <p:cNvSpPr txBox="1"/>
          <p:nvPr/>
        </p:nvSpPr>
        <p:spPr>
          <a:xfrm>
            <a:off x="5038286" y="5298940"/>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34</a:t>
            </a:r>
            <a:r>
              <a:rPr lang="ja-JP" altLang="en-US" sz="1200" dirty="0">
                <a:solidFill>
                  <a:srgbClr val="000000"/>
                </a:solidFill>
              </a:rPr>
              <a:t>ページへ</a:t>
            </a:r>
            <a:endParaRPr kumimoji="1" lang="ja-JP" altLang="en-US" sz="1200" dirty="0">
              <a:solidFill>
                <a:srgbClr val="000000"/>
              </a:solidFill>
            </a:endParaRPr>
          </a:p>
        </p:txBody>
      </p:sp>
      <p:grpSp>
        <p:nvGrpSpPr>
          <p:cNvPr id="117" name="グループ化 116"/>
          <p:cNvGrpSpPr/>
          <p:nvPr/>
        </p:nvGrpSpPr>
        <p:grpSpPr>
          <a:xfrm>
            <a:off x="76441" y="5571548"/>
            <a:ext cx="198178" cy="281733"/>
            <a:chOff x="1417887" y="7947914"/>
            <a:chExt cx="198178" cy="281733"/>
          </a:xfrm>
        </p:grpSpPr>
        <p:sp>
          <p:nvSpPr>
            <p:cNvPr id="118" name="円/楕円 113"/>
            <p:cNvSpPr/>
            <p:nvPr/>
          </p:nvSpPr>
          <p:spPr>
            <a:xfrm flipV="1">
              <a:off x="1417887" y="8008708"/>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chemeClr val="accent3">
                    <a:lumMod val="75000"/>
                  </a:schemeClr>
                </a:solidFill>
              </a:endParaRPr>
            </a:p>
          </p:txBody>
        </p:sp>
        <p:sp>
          <p:nvSpPr>
            <p:cNvPr id="119" name="コンテンツ プレースホルダー 2"/>
            <p:cNvSpPr txBox="1">
              <a:spLocks/>
            </p:cNvSpPr>
            <p:nvPr/>
          </p:nvSpPr>
          <p:spPr>
            <a:xfrm>
              <a:off x="1461452" y="7947914"/>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Ⅲ</a:t>
              </a:r>
              <a:endParaRPr lang="ja-JP" altLang="en-US" sz="1400" dirty="0">
                <a:solidFill>
                  <a:schemeClr val="bg1"/>
                </a:solidFill>
              </a:endParaRPr>
            </a:p>
          </p:txBody>
        </p:sp>
      </p:grpSp>
      <p:grpSp>
        <p:nvGrpSpPr>
          <p:cNvPr id="120" name="グループ化 119"/>
          <p:cNvGrpSpPr/>
          <p:nvPr/>
        </p:nvGrpSpPr>
        <p:grpSpPr>
          <a:xfrm>
            <a:off x="84033" y="7161784"/>
            <a:ext cx="198178" cy="265252"/>
            <a:chOff x="1408362" y="8248167"/>
            <a:chExt cx="198178" cy="281733"/>
          </a:xfrm>
        </p:grpSpPr>
        <p:sp>
          <p:nvSpPr>
            <p:cNvPr id="121" name="円/楕円 116"/>
            <p:cNvSpPr/>
            <p:nvPr/>
          </p:nvSpPr>
          <p:spPr>
            <a:xfrm flipV="1">
              <a:off x="1408362" y="831292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22" name="コンテンツ プレースホルダー 2"/>
            <p:cNvSpPr txBox="1">
              <a:spLocks/>
            </p:cNvSpPr>
            <p:nvPr/>
          </p:nvSpPr>
          <p:spPr>
            <a:xfrm>
              <a:off x="1448752" y="824816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Ⅳ</a:t>
              </a:r>
              <a:endParaRPr lang="ja-JP" altLang="en-US" sz="1400" dirty="0">
                <a:solidFill>
                  <a:schemeClr val="bg1"/>
                </a:solidFill>
              </a:endParaRPr>
            </a:p>
          </p:txBody>
        </p:sp>
      </p:grpSp>
      <p:pic>
        <p:nvPicPr>
          <p:cNvPr id="70" name="図 69"/>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289831" y="4600768"/>
            <a:ext cx="3887783" cy="1042845"/>
          </a:xfrm>
          <a:prstGeom prst="rect">
            <a:avLst/>
          </a:prstGeom>
        </p:spPr>
      </p:pic>
      <p:sp>
        <p:nvSpPr>
          <p:cNvPr id="115" name="正方形/長方形 114"/>
          <p:cNvSpPr/>
          <p:nvPr/>
        </p:nvSpPr>
        <p:spPr>
          <a:xfrm>
            <a:off x="340683" y="5649316"/>
            <a:ext cx="3823256" cy="1558316"/>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8" name="正方形/長方形 57">
            <a:extLst>
              <a:ext uri="{FF2B5EF4-FFF2-40B4-BE49-F238E27FC236}">
                <a16:creationId xmlns:a16="http://schemas.microsoft.com/office/drawing/2014/main" id="{DBE70AC0-FBF4-4693-8555-79AE36D2FDC2}"/>
              </a:ext>
            </a:extLst>
          </p:cNvPr>
          <p:cNvSpPr/>
          <p:nvPr/>
        </p:nvSpPr>
        <p:spPr>
          <a:xfrm>
            <a:off x="277235" y="1762262"/>
            <a:ext cx="3964678" cy="5695627"/>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grpSp>
        <p:nvGrpSpPr>
          <p:cNvPr id="59" name="グループ化 58">
            <a:extLst>
              <a:ext uri="{FF2B5EF4-FFF2-40B4-BE49-F238E27FC236}">
                <a16:creationId xmlns:a16="http://schemas.microsoft.com/office/drawing/2014/main" id="{B52FF603-C037-4B0F-87CE-35224CBD33C6}"/>
              </a:ext>
            </a:extLst>
          </p:cNvPr>
          <p:cNvGrpSpPr/>
          <p:nvPr/>
        </p:nvGrpSpPr>
        <p:grpSpPr>
          <a:xfrm>
            <a:off x="115640" y="1702415"/>
            <a:ext cx="198178" cy="281733"/>
            <a:chOff x="4707498" y="1706457"/>
            <a:chExt cx="198178" cy="281733"/>
          </a:xfrm>
        </p:grpSpPr>
        <p:sp>
          <p:nvSpPr>
            <p:cNvPr id="60" name="円/楕円 80">
              <a:extLst>
                <a:ext uri="{FF2B5EF4-FFF2-40B4-BE49-F238E27FC236}">
                  <a16:creationId xmlns:a16="http://schemas.microsoft.com/office/drawing/2014/main" id="{5D63383A-BF29-42D7-A245-5830A538CA0D}"/>
                </a:ext>
              </a:extLst>
            </p:cNvPr>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1" name="コンテンツ プレースホルダー 2">
              <a:extLst>
                <a:ext uri="{FF2B5EF4-FFF2-40B4-BE49-F238E27FC236}">
                  <a16:creationId xmlns:a16="http://schemas.microsoft.com/office/drawing/2014/main" id="{E20CF28B-FF84-47A1-83C5-ED7A5A36ECE6}"/>
                </a:ext>
              </a:extLst>
            </p:cNvPr>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grpSp>
        <p:nvGrpSpPr>
          <p:cNvPr id="72" name="グループ化 71"/>
          <p:cNvGrpSpPr/>
          <p:nvPr/>
        </p:nvGrpSpPr>
        <p:grpSpPr>
          <a:xfrm>
            <a:off x="76441" y="4457123"/>
            <a:ext cx="198178" cy="281733"/>
            <a:chOff x="1417887" y="7947914"/>
            <a:chExt cx="198178" cy="281733"/>
          </a:xfrm>
        </p:grpSpPr>
        <p:sp>
          <p:nvSpPr>
            <p:cNvPr id="73" name="円/楕円 113"/>
            <p:cNvSpPr/>
            <p:nvPr/>
          </p:nvSpPr>
          <p:spPr>
            <a:xfrm flipV="1">
              <a:off x="1417887" y="8008708"/>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chemeClr val="accent3">
                    <a:lumMod val="75000"/>
                  </a:schemeClr>
                </a:solidFill>
              </a:endParaRPr>
            </a:p>
          </p:txBody>
        </p:sp>
        <p:sp>
          <p:nvSpPr>
            <p:cNvPr id="80" name="コンテンツ プレースホルダー 2"/>
            <p:cNvSpPr txBox="1">
              <a:spLocks/>
            </p:cNvSpPr>
            <p:nvPr/>
          </p:nvSpPr>
          <p:spPr>
            <a:xfrm>
              <a:off x="1461452" y="7947914"/>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Ⅱ</a:t>
              </a:r>
              <a:endParaRPr lang="ja-JP" altLang="en-US" sz="1400" dirty="0">
                <a:solidFill>
                  <a:schemeClr val="bg1"/>
                </a:solidFill>
              </a:endParaRPr>
            </a:p>
          </p:txBody>
        </p:sp>
      </p:grpSp>
      <p:sp>
        <p:nvSpPr>
          <p:cNvPr id="81" name="正方形/長方形 80"/>
          <p:cNvSpPr/>
          <p:nvPr/>
        </p:nvSpPr>
        <p:spPr>
          <a:xfrm>
            <a:off x="340683" y="4595064"/>
            <a:ext cx="3823256" cy="993317"/>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grpSp>
        <p:nvGrpSpPr>
          <p:cNvPr id="82" name="グループ化 81"/>
          <p:cNvGrpSpPr/>
          <p:nvPr/>
        </p:nvGrpSpPr>
        <p:grpSpPr>
          <a:xfrm>
            <a:off x="4489235" y="8840112"/>
            <a:ext cx="198178" cy="265252"/>
            <a:chOff x="1408362" y="8248167"/>
            <a:chExt cx="198178" cy="281733"/>
          </a:xfrm>
        </p:grpSpPr>
        <p:sp>
          <p:nvSpPr>
            <p:cNvPr id="83" name="円/楕円 116"/>
            <p:cNvSpPr/>
            <p:nvPr/>
          </p:nvSpPr>
          <p:spPr>
            <a:xfrm flipV="1">
              <a:off x="1408362" y="831292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84" name="コンテンツ プレースホルダー 2"/>
            <p:cNvSpPr txBox="1">
              <a:spLocks/>
            </p:cNvSpPr>
            <p:nvPr/>
          </p:nvSpPr>
          <p:spPr>
            <a:xfrm>
              <a:off x="1448752" y="824816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Ⅳ</a:t>
              </a:r>
              <a:endParaRPr lang="ja-JP" altLang="en-US" sz="1400" dirty="0">
                <a:solidFill>
                  <a:schemeClr val="bg1"/>
                </a:solidFill>
              </a:endParaRPr>
            </a:p>
          </p:txBody>
        </p:sp>
      </p:grpSp>
      <p:pic>
        <p:nvPicPr>
          <p:cNvPr id="85" name="図 84">
            <a:extLst>
              <a:ext uri="{FF2B5EF4-FFF2-40B4-BE49-F238E27FC236}">
                <a16:creationId xmlns:a16="http://schemas.microsoft.com/office/drawing/2014/main" id="{FF11886F-340E-D447-6A9C-D43D973998F6}"/>
              </a:ext>
            </a:extLst>
          </p:cNvPr>
          <p:cNvPicPr>
            <a:picLocks noChangeAspect="1"/>
          </p:cNvPicPr>
          <p:nvPr/>
        </p:nvPicPr>
        <p:blipFill rotWithShape="1">
          <a:blip r:embed="rId8">
            <a:extLst>
              <a:ext uri="{28A0092B-C50C-407E-A947-70E740481C1C}">
                <a14:useLocalDpi xmlns:a14="http://schemas.microsoft.com/office/drawing/2010/main" val="0"/>
              </a:ext>
            </a:extLst>
          </a:blip>
          <a:srcRect b="-25613"/>
          <a:stretch/>
        </p:blipFill>
        <p:spPr>
          <a:xfrm>
            <a:off x="1751037" y="8081432"/>
            <a:ext cx="1071322" cy="536455"/>
          </a:xfrm>
          <a:prstGeom prst="rect">
            <a:avLst/>
          </a:prstGeom>
        </p:spPr>
      </p:pic>
      <p:sp>
        <p:nvSpPr>
          <p:cNvPr id="75" name="正方形/長方形 74"/>
          <p:cNvSpPr/>
          <p:nvPr/>
        </p:nvSpPr>
        <p:spPr>
          <a:xfrm>
            <a:off x="1792056" y="8081432"/>
            <a:ext cx="1011638" cy="401465"/>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grpSp>
        <p:nvGrpSpPr>
          <p:cNvPr id="76" name="グループ化 75"/>
          <p:cNvGrpSpPr/>
          <p:nvPr/>
        </p:nvGrpSpPr>
        <p:grpSpPr>
          <a:xfrm>
            <a:off x="1651390" y="7961881"/>
            <a:ext cx="198178" cy="281733"/>
            <a:chOff x="4707498" y="1706457"/>
            <a:chExt cx="198178" cy="281733"/>
          </a:xfrm>
        </p:grpSpPr>
        <p:sp>
          <p:nvSpPr>
            <p:cNvPr id="77" name="円/楕円 80"/>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8"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ja-JP" altLang="en-US" sz="1400" dirty="0">
                  <a:solidFill>
                    <a:schemeClr val="bg1"/>
                  </a:solidFill>
                </a:rPr>
                <a:t>２</a:t>
              </a:r>
              <a:endParaRPr lang="en-US" altLang="ja-JP" sz="1400" dirty="0">
                <a:solidFill>
                  <a:schemeClr val="bg1"/>
                </a:solidFill>
              </a:endParaRPr>
            </a:p>
          </p:txBody>
        </p:sp>
      </p:grpSp>
      <p:pic>
        <p:nvPicPr>
          <p:cNvPr id="3" name="図 2"/>
          <p:cNvPicPr>
            <a:picLocks noChangeAspect="1"/>
          </p:cNvPicPr>
          <p:nvPr/>
        </p:nvPicPr>
        <p:blipFill>
          <a:blip r:embed="rId9"/>
          <a:stretch>
            <a:fillRect/>
          </a:stretch>
        </p:blipFill>
        <p:spPr>
          <a:xfrm>
            <a:off x="283875" y="8096341"/>
            <a:ext cx="1233647" cy="270801"/>
          </a:xfrm>
          <a:prstGeom prst="rect">
            <a:avLst/>
          </a:prstGeom>
        </p:spPr>
      </p:pic>
      <p:sp>
        <p:nvSpPr>
          <p:cNvPr id="69" name="正方形/長方形 68">
            <a:extLst>
              <a:ext uri="{FF2B5EF4-FFF2-40B4-BE49-F238E27FC236}">
                <a16:creationId xmlns:a16="http://schemas.microsoft.com/office/drawing/2014/main" id="{206729B6-3354-4C05-B7B5-1126B53BA8FA}"/>
              </a:ext>
            </a:extLst>
          </p:cNvPr>
          <p:cNvSpPr/>
          <p:nvPr/>
        </p:nvSpPr>
        <p:spPr bwMode="gray">
          <a:xfrm>
            <a:off x="4896090" y="76724"/>
            <a:ext cx="1866583" cy="59571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p>
            <a:r>
              <a:rPr lang="ja-JP" altLang="en-US"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保護者等の情報を変更する場合</a:t>
            </a:r>
            <a:r>
              <a:rPr lang="en-US" altLang="ja-JP"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a:t>
            </a:r>
            <a:endParaRPr lang="ja-JP" altLang="en-US"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88" name="図 87">
            <a:extLst>
              <a:ext uri="{FF2B5EF4-FFF2-40B4-BE49-F238E27FC236}">
                <a16:creationId xmlns:a16="http://schemas.microsoft.com/office/drawing/2014/main" id="{C87F9B21-5615-48A5-8C34-CDC57D41B0F8}"/>
              </a:ext>
            </a:extLst>
          </p:cNvPr>
          <p:cNvPicPr>
            <a:picLocks noChangeAspect="1"/>
          </p:cNvPicPr>
          <p:nvPr/>
        </p:nvPicPr>
        <p:blipFill>
          <a:blip r:embed="rId10"/>
          <a:stretch>
            <a:fillRect/>
          </a:stretch>
        </p:blipFill>
        <p:spPr>
          <a:xfrm>
            <a:off x="4473341" y="8335822"/>
            <a:ext cx="237915" cy="237915"/>
          </a:xfrm>
          <a:prstGeom prst="rect">
            <a:avLst/>
          </a:prstGeom>
        </p:spPr>
      </p:pic>
    </p:spTree>
    <p:extLst>
      <p:ext uri="{BB962C8B-B14F-4D97-AF65-F5344CB8AC3E}">
        <p14:creationId xmlns:p14="http://schemas.microsoft.com/office/powerpoint/2010/main" val="40546901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20242" y="1433427"/>
            <a:ext cx="4651999" cy="2223079"/>
          </a:xfrm>
          <a:prstGeom prst="rect">
            <a:avLst/>
          </a:prstGeom>
        </p:spPr>
      </p:pic>
      <p:pic>
        <p:nvPicPr>
          <p:cNvPr id="8" name="図 7"/>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17534" y="8599100"/>
            <a:ext cx="4088920" cy="550311"/>
          </a:xfrm>
          <a:prstGeom prst="rect">
            <a:avLst/>
          </a:prstGeom>
        </p:spPr>
      </p:pic>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a:t>
            </a:r>
            <a:r>
              <a:rPr lang="ja-JP" altLang="en-US" dirty="0">
                <a:solidFill>
                  <a:srgbClr val="000000"/>
                </a:solidFill>
              </a:rPr>
              <a:t> 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2-4.</a:t>
            </a:r>
            <a:r>
              <a:rPr lang="ja-JP" altLang="en-US" dirty="0">
                <a:solidFill>
                  <a:srgbClr val="000000"/>
                </a:solidFill>
              </a:rPr>
              <a:t> 保護者等情報の変更の届出をする</a:t>
            </a:r>
          </a:p>
        </p:txBody>
      </p:sp>
      <p:sp>
        <p:nvSpPr>
          <p:cNvPr id="34" name="正方形/長方形 33"/>
          <p:cNvSpPr/>
          <p:nvPr/>
        </p:nvSpPr>
        <p:spPr>
          <a:xfrm>
            <a:off x="194400" y="952937"/>
            <a:ext cx="6551928"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4.</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保護者等情報変更届出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収入状況取得</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画面</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(1/9) </a:t>
            </a:r>
            <a:endPar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846424" y="2815373"/>
            <a:ext cx="2831659" cy="269510"/>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72" name="グループ化 71"/>
          <p:cNvGrpSpPr/>
          <p:nvPr/>
        </p:nvGrpSpPr>
        <p:grpSpPr>
          <a:xfrm>
            <a:off x="619141" y="2718029"/>
            <a:ext cx="209880" cy="281733"/>
            <a:chOff x="4707498" y="1706457"/>
            <a:chExt cx="198178" cy="281733"/>
          </a:xfrm>
        </p:grpSpPr>
        <p:sp>
          <p:nvSpPr>
            <p:cNvPr id="73" name="円/楕円 129"/>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4"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pic>
        <p:nvPicPr>
          <p:cNvPr id="45" name="図 44"/>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279601" y="6266121"/>
            <a:ext cx="4492640" cy="2190561"/>
          </a:xfrm>
          <a:prstGeom prst="rect">
            <a:avLst/>
          </a:prstGeom>
        </p:spPr>
      </p:pic>
      <p:pic>
        <p:nvPicPr>
          <p:cNvPr id="48" name="図 4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0378" y="3822246"/>
            <a:ext cx="300036" cy="101829"/>
          </a:xfrm>
          <a:prstGeom prst="rect">
            <a:avLst/>
          </a:prstGeom>
        </p:spPr>
      </p:pic>
      <p:pic>
        <p:nvPicPr>
          <p:cNvPr id="49" name="図 48"/>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279601" y="3486187"/>
            <a:ext cx="4276640" cy="4416224"/>
          </a:xfrm>
          <a:prstGeom prst="rect">
            <a:avLst/>
          </a:prstGeom>
        </p:spPr>
      </p:pic>
      <p:pic>
        <p:nvPicPr>
          <p:cNvPr id="50" name="図 49"/>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279601" y="5289229"/>
            <a:ext cx="4276640" cy="3419069"/>
          </a:xfrm>
          <a:prstGeom prst="rect">
            <a:avLst/>
          </a:prstGeom>
        </p:spPr>
      </p:pic>
      <p:sp>
        <p:nvSpPr>
          <p:cNvPr id="51" name="フローチャート: せん孔テープ 50"/>
          <p:cNvSpPr/>
          <p:nvPr/>
        </p:nvSpPr>
        <p:spPr>
          <a:xfrm>
            <a:off x="317534" y="5212693"/>
            <a:ext cx="4130805" cy="247515"/>
          </a:xfrm>
          <a:prstGeom prst="flowChartPunchedTape">
            <a:avLst/>
          </a:prstGeom>
          <a:solidFill>
            <a:schemeClr val="accent1"/>
          </a:solidFill>
          <a:ln>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6" name="正方形/長方形 45"/>
          <p:cNvSpPr/>
          <p:nvPr/>
        </p:nvSpPr>
        <p:spPr>
          <a:xfrm>
            <a:off x="515946" y="3960463"/>
            <a:ext cx="1814589" cy="3104581"/>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2" name="正方形/長方形 51"/>
          <p:cNvSpPr/>
          <p:nvPr/>
        </p:nvSpPr>
        <p:spPr>
          <a:xfrm>
            <a:off x="637993" y="7231431"/>
            <a:ext cx="751860" cy="329540"/>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54" name="グループ化 53"/>
          <p:cNvGrpSpPr/>
          <p:nvPr/>
        </p:nvGrpSpPr>
        <p:grpSpPr>
          <a:xfrm>
            <a:off x="437641" y="7035423"/>
            <a:ext cx="209880" cy="281733"/>
            <a:chOff x="4707498" y="1706457"/>
            <a:chExt cx="198178" cy="281733"/>
          </a:xfrm>
        </p:grpSpPr>
        <p:sp>
          <p:nvSpPr>
            <p:cNvPr id="55" name="円/楕円 129"/>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6"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sp>
        <p:nvSpPr>
          <p:cNvPr id="41" name="正方形/長方形 40"/>
          <p:cNvSpPr/>
          <p:nvPr/>
        </p:nvSpPr>
        <p:spPr>
          <a:xfrm>
            <a:off x="4522159" y="4518487"/>
            <a:ext cx="2228400" cy="5033871"/>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p>
          <a:p>
            <a:pPr marL="182563" indent="-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自己情報の取得が必要な保護者等が表示されます。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7800" indent="-88900">
              <a:buFont typeface="Arial" panose="020B0604020202020204" pitchFamily="34" charset="0"/>
              <a:buChar char="•"/>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端末（パソコン、スマートフォン等）にマイナポータルアプリをインストールする必要があります。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95250"/>
            <a:endPar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975" indent="-85725">
              <a:buFont typeface="Arial" panose="020B0604020202020204" pitchFamily="34" charset="0"/>
              <a:buChar char="•"/>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下記のサイトよりマイナポータルアプリをダウンロードし、ご使用中の端末にインストールしてください。</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95250"/>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【PC</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の場合</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hlinkClick r:id="rId9"/>
              </a:rPr>
              <a:t>https://img.myna.go.jp/manual/02/0006.html</a:t>
            </a:r>
            <a:endParaRPr lang="en-US" altLang="ja-JP"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95250"/>
            <a:r>
              <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95250"/>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スマートフォンの場合</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p>
          <a:p>
            <a:pPr marL="95250"/>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Android</a:t>
            </a:r>
          </a:p>
          <a:p>
            <a:pPr marL="95250"/>
            <a:r>
              <a:rPr lang="en-US" altLang="ja-JP"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hlinkClick r:id="rId10"/>
              </a:rPr>
              <a:t>https://img.myna.go.jp/manual/02/0026.html</a:t>
            </a:r>
            <a:endParaRPr lang="en-US" altLang="ja-JP"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95250"/>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iPhone</a:t>
            </a:r>
          </a:p>
          <a:p>
            <a:pPr marL="95250"/>
            <a:r>
              <a:rPr lang="en-US" altLang="ja-JP"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hlinkClick r:id="rId11"/>
              </a:rPr>
              <a:t>https://img.myna.go.jp/manual/02/0027.html</a:t>
            </a:r>
            <a:endParaRPr lang="en-US" altLang="ja-JP"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88900"/>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角丸四角形 41"/>
          <p:cNvSpPr/>
          <p:nvPr/>
        </p:nvSpPr>
        <p:spPr>
          <a:xfrm>
            <a:off x="4673809" y="4369351"/>
            <a:ext cx="700406" cy="314046"/>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47" name="グループ化 46"/>
          <p:cNvGrpSpPr/>
          <p:nvPr/>
        </p:nvGrpSpPr>
        <p:grpSpPr>
          <a:xfrm>
            <a:off x="4555768" y="4707283"/>
            <a:ext cx="198178" cy="266042"/>
            <a:chOff x="1417887" y="6971628"/>
            <a:chExt cx="198178" cy="275780"/>
          </a:xfrm>
        </p:grpSpPr>
        <p:sp>
          <p:nvSpPr>
            <p:cNvPr id="78" name="円/楕円 114"/>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9" name="コンテンツ プレースホルダー 2"/>
            <p:cNvSpPr txBox="1">
              <a:spLocks/>
            </p:cNvSpPr>
            <p:nvPr/>
          </p:nvSpPr>
          <p:spPr>
            <a:xfrm>
              <a:off x="1461452" y="6971628"/>
              <a:ext cx="137497" cy="261224"/>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sp>
        <p:nvSpPr>
          <p:cNvPr id="53" name="正方形/長方形 52">
            <a:extLst>
              <a:ext uri="{FF2B5EF4-FFF2-40B4-BE49-F238E27FC236}">
                <a16:creationId xmlns:a16="http://schemas.microsoft.com/office/drawing/2014/main" id="{0AC7B4E6-B97A-4B98-AD36-140E1AC5FBD1}"/>
              </a:ext>
            </a:extLst>
          </p:cNvPr>
          <p:cNvSpPr/>
          <p:nvPr/>
        </p:nvSpPr>
        <p:spPr bwMode="gray">
          <a:xfrm>
            <a:off x="4958080" y="86497"/>
            <a:ext cx="1833664" cy="81713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p>
            <a:r>
              <a:rPr lang="ja-JP" altLang="en-US"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個人番号カードを使用して自己情報を提出する</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場合</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a:t>
            </a:r>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6" name="グループ化 35">
            <a:extLst>
              <a:ext uri="{FF2B5EF4-FFF2-40B4-BE49-F238E27FC236}">
                <a16:creationId xmlns:a16="http://schemas.microsoft.com/office/drawing/2014/main" id="{090D083C-5F64-4B38-AF25-D0435401F9AB}"/>
              </a:ext>
            </a:extLst>
          </p:cNvPr>
          <p:cNvGrpSpPr/>
          <p:nvPr/>
        </p:nvGrpSpPr>
        <p:grpSpPr>
          <a:xfrm>
            <a:off x="261064" y="3960463"/>
            <a:ext cx="198178" cy="266042"/>
            <a:chOff x="1417887" y="6971628"/>
            <a:chExt cx="198178" cy="275780"/>
          </a:xfrm>
        </p:grpSpPr>
        <p:sp>
          <p:nvSpPr>
            <p:cNvPr id="37" name="円/楕円 114">
              <a:extLst>
                <a:ext uri="{FF2B5EF4-FFF2-40B4-BE49-F238E27FC236}">
                  <a16:creationId xmlns:a16="http://schemas.microsoft.com/office/drawing/2014/main" id="{14C6B37D-25E2-4DBE-A451-2467A83D6DAC}"/>
                </a:ext>
              </a:extLst>
            </p:cNvPr>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38" name="コンテンツ プレースホルダー 2">
              <a:extLst>
                <a:ext uri="{FF2B5EF4-FFF2-40B4-BE49-F238E27FC236}">
                  <a16:creationId xmlns:a16="http://schemas.microsoft.com/office/drawing/2014/main" id="{6C78CE5E-1E03-4E2A-A546-25A75BE2E6CB}"/>
                </a:ext>
              </a:extLst>
            </p:cNvPr>
            <p:cNvSpPr txBox="1">
              <a:spLocks/>
            </p:cNvSpPr>
            <p:nvPr/>
          </p:nvSpPr>
          <p:spPr>
            <a:xfrm>
              <a:off x="1461452" y="6971628"/>
              <a:ext cx="137497" cy="261224"/>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sp>
        <p:nvSpPr>
          <p:cNvPr id="13" name="正方形/長方形 12"/>
          <p:cNvSpPr/>
          <p:nvPr/>
        </p:nvSpPr>
        <p:spPr>
          <a:xfrm>
            <a:off x="4522159" y="1628832"/>
            <a:ext cx="2269585" cy="2583631"/>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a:r>
              <a:rPr lang="ja-JP" altLang="en-US"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保護者の変動（追加・削除）がある場合は事実発生日を選択してください。</a:t>
            </a:r>
            <a:endParaRPr lang="en-US" altLang="ja-JP"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課税地、連絡先、名前変更の場合は、</a:t>
            </a:r>
            <a:r>
              <a:rPr lang="en-US" altLang="ja-JP"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日を選択してください。</a:t>
            </a:r>
            <a:endParaRPr lang="en-US" altLang="ja-JP"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個人番号カードをスマートフォン又は</a:t>
            </a:r>
            <a:r>
              <a:rPr lang="en-US" altLang="ja-JP"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IC</a:t>
            </a:r>
            <a:r>
              <a:rPr lang="ja-JP" altLang="en-US"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カードリーダライタにかざし、「個人番号カード事前チェック」ボタンをクリックします。</a:t>
            </a:r>
            <a:endParaRPr kumimoji="1" lang="ja-JP" altLang="en-US"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角丸四角形 28"/>
          <p:cNvSpPr/>
          <p:nvPr/>
        </p:nvSpPr>
        <p:spPr>
          <a:xfrm>
            <a:off x="4675848" y="1409975"/>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75" name="グループ化 74"/>
          <p:cNvGrpSpPr/>
          <p:nvPr/>
        </p:nvGrpSpPr>
        <p:grpSpPr>
          <a:xfrm>
            <a:off x="4562361" y="1640162"/>
            <a:ext cx="209880" cy="281733"/>
            <a:chOff x="4707498" y="1706457"/>
            <a:chExt cx="198178" cy="281733"/>
          </a:xfrm>
        </p:grpSpPr>
        <p:sp>
          <p:nvSpPr>
            <p:cNvPr id="76" name="円/楕円 129"/>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7"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70" name="テキスト ボックス 69"/>
          <p:cNvSpPr txBox="1"/>
          <p:nvPr/>
        </p:nvSpPr>
        <p:spPr>
          <a:xfrm>
            <a:off x="5794957" y="4028421"/>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29</a:t>
            </a:r>
            <a:r>
              <a:rPr lang="ja-JP" altLang="en-US" sz="1200" dirty="0">
                <a:solidFill>
                  <a:srgbClr val="000000"/>
                </a:solidFill>
              </a:rPr>
              <a:t>ページへ</a:t>
            </a:r>
            <a:endParaRPr kumimoji="1" lang="ja-JP" altLang="en-US" sz="1200" dirty="0">
              <a:solidFill>
                <a:srgbClr val="000000"/>
              </a:solidFill>
            </a:endParaRPr>
          </a:p>
        </p:txBody>
      </p:sp>
      <p:grpSp>
        <p:nvGrpSpPr>
          <p:cNvPr id="61" name="グループ化 60"/>
          <p:cNvGrpSpPr/>
          <p:nvPr/>
        </p:nvGrpSpPr>
        <p:grpSpPr>
          <a:xfrm>
            <a:off x="4583069" y="3017806"/>
            <a:ext cx="198178" cy="281733"/>
            <a:chOff x="4707498" y="2767507"/>
            <a:chExt cx="198178" cy="281733"/>
          </a:xfrm>
        </p:grpSpPr>
        <p:sp>
          <p:nvSpPr>
            <p:cNvPr id="62" name="円/楕円 61"/>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3"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spTree>
    <p:extLst>
      <p:ext uri="{BB962C8B-B14F-4D97-AF65-F5344CB8AC3E}">
        <p14:creationId xmlns:p14="http://schemas.microsoft.com/office/powerpoint/2010/main" val="17215132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a:t>
            </a:r>
            <a:r>
              <a:rPr lang="ja-JP" altLang="en-US" dirty="0">
                <a:solidFill>
                  <a:srgbClr val="000000"/>
                </a:solidFill>
              </a:rPr>
              <a:t> 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2-4.</a:t>
            </a:r>
            <a:r>
              <a:rPr lang="ja-JP" altLang="en-US" dirty="0">
                <a:solidFill>
                  <a:srgbClr val="000000"/>
                </a:solidFill>
              </a:rPr>
              <a:t> 保護者等情報の変更の届出をする</a:t>
            </a:r>
          </a:p>
        </p:txBody>
      </p:sp>
      <p:sp>
        <p:nvSpPr>
          <p:cNvPr id="64" name="正方形/長方形 63"/>
          <p:cNvSpPr/>
          <p:nvPr/>
        </p:nvSpPr>
        <p:spPr>
          <a:xfrm>
            <a:off x="192754" y="1144800"/>
            <a:ext cx="6551928"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4.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保護者等情報変更届出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収入状況取得</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画面</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(2/9)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マイナポータルの画面</a:t>
            </a:r>
          </a:p>
        </p:txBody>
      </p:sp>
      <p:sp>
        <p:nvSpPr>
          <p:cNvPr id="103" name="正方形/長方形 102"/>
          <p:cNvSpPr/>
          <p:nvPr/>
        </p:nvSpPr>
        <p:spPr>
          <a:xfrm>
            <a:off x="222526" y="5512276"/>
            <a:ext cx="6551928"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4.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保護者等情報変更届出</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収入状況取得</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画面</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(3/9)</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マイナポータルの画面</a:t>
            </a:r>
          </a:p>
        </p:txBody>
      </p:sp>
      <p:pic>
        <p:nvPicPr>
          <p:cNvPr id="57" name="図 56">
            <a:extLst>
              <a:ext uri="{FF2B5EF4-FFF2-40B4-BE49-F238E27FC236}">
                <a16:creationId xmlns:a16="http://schemas.microsoft.com/office/drawing/2014/main" id="{F0E434AC-5BBF-49B1-AE7E-21528FA2DA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884" y="6418037"/>
            <a:ext cx="3651629" cy="2905674"/>
          </a:xfrm>
          <a:prstGeom prst="rect">
            <a:avLst/>
          </a:prstGeom>
        </p:spPr>
      </p:pic>
      <p:sp>
        <p:nvSpPr>
          <p:cNvPr id="60" name="正方形/長方形 59">
            <a:extLst>
              <a:ext uri="{FF2B5EF4-FFF2-40B4-BE49-F238E27FC236}">
                <a16:creationId xmlns:a16="http://schemas.microsoft.com/office/drawing/2014/main" id="{7738DB26-E865-46D0-A845-48284E21FBD1}"/>
              </a:ext>
            </a:extLst>
          </p:cNvPr>
          <p:cNvSpPr/>
          <p:nvPr/>
        </p:nvSpPr>
        <p:spPr>
          <a:xfrm>
            <a:off x="1879954" y="7594373"/>
            <a:ext cx="386462" cy="138124"/>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72" name="グループ化 71">
            <a:extLst>
              <a:ext uri="{FF2B5EF4-FFF2-40B4-BE49-F238E27FC236}">
                <a16:creationId xmlns:a16="http://schemas.microsoft.com/office/drawing/2014/main" id="{2B09ED98-E635-45BB-AA10-94763D26E2C4}"/>
              </a:ext>
            </a:extLst>
          </p:cNvPr>
          <p:cNvGrpSpPr/>
          <p:nvPr/>
        </p:nvGrpSpPr>
        <p:grpSpPr>
          <a:xfrm>
            <a:off x="2278745" y="7434296"/>
            <a:ext cx="209880" cy="281733"/>
            <a:chOff x="4707498" y="1706457"/>
            <a:chExt cx="198178" cy="281733"/>
          </a:xfrm>
        </p:grpSpPr>
        <p:sp>
          <p:nvSpPr>
            <p:cNvPr id="73" name="円/楕円 129">
              <a:extLst>
                <a:ext uri="{FF2B5EF4-FFF2-40B4-BE49-F238E27FC236}">
                  <a16:creationId xmlns:a16="http://schemas.microsoft.com/office/drawing/2014/main" id="{D0AAB76B-2B70-46F8-9277-45F6171F83EE}"/>
                </a:ext>
              </a:extLst>
            </p:cNvPr>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4" name="コンテンツ プレースホルダー 2">
              <a:extLst>
                <a:ext uri="{FF2B5EF4-FFF2-40B4-BE49-F238E27FC236}">
                  <a16:creationId xmlns:a16="http://schemas.microsoft.com/office/drawing/2014/main" id="{91A6F22F-442F-446E-A26C-DE95275802AF}"/>
                </a:ext>
              </a:extLst>
            </p:cNvPr>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109" name="正方形/長方形 108">
            <a:extLst>
              <a:ext uri="{FF2B5EF4-FFF2-40B4-BE49-F238E27FC236}">
                <a16:creationId xmlns:a16="http://schemas.microsoft.com/office/drawing/2014/main" id="{FE0CBA20-591B-4BDC-87A1-2F6942CB67C3}"/>
              </a:ext>
            </a:extLst>
          </p:cNvPr>
          <p:cNvSpPr/>
          <p:nvPr/>
        </p:nvSpPr>
        <p:spPr>
          <a:xfrm>
            <a:off x="1686722" y="7827203"/>
            <a:ext cx="341567" cy="152943"/>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110" name="グループ化 109">
            <a:extLst>
              <a:ext uri="{FF2B5EF4-FFF2-40B4-BE49-F238E27FC236}">
                <a16:creationId xmlns:a16="http://schemas.microsoft.com/office/drawing/2014/main" id="{2C301EF6-B758-40FB-8BF7-0408CCBDBB17}"/>
              </a:ext>
            </a:extLst>
          </p:cNvPr>
          <p:cNvGrpSpPr/>
          <p:nvPr/>
        </p:nvGrpSpPr>
        <p:grpSpPr>
          <a:xfrm>
            <a:off x="1433548" y="7777416"/>
            <a:ext cx="198178" cy="281733"/>
            <a:chOff x="4707498" y="2767507"/>
            <a:chExt cx="198178" cy="281733"/>
          </a:xfrm>
        </p:grpSpPr>
        <p:sp>
          <p:nvSpPr>
            <p:cNvPr id="111" name="円/楕円 61">
              <a:extLst>
                <a:ext uri="{FF2B5EF4-FFF2-40B4-BE49-F238E27FC236}">
                  <a16:creationId xmlns:a16="http://schemas.microsoft.com/office/drawing/2014/main" id="{26DBD96E-62B8-4CB0-B393-E56B283FC5DE}"/>
                </a:ext>
              </a:extLst>
            </p:cNvPr>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12" name="コンテンツ プレースホルダー 2">
              <a:extLst>
                <a:ext uri="{FF2B5EF4-FFF2-40B4-BE49-F238E27FC236}">
                  <a16:creationId xmlns:a16="http://schemas.microsoft.com/office/drawing/2014/main" id="{54B8F91D-787B-4D91-8E71-3EFD2309B701}"/>
                </a:ext>
              </a:extLst>
            </p:cNvPr>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sp>
        <p:nvSpPr>
          <p:cNvPr id="113" name="正方形/長方形 112">
            <a:extLst>
              <a:ext uri="{FF2B5EF4-FFF2-40B4-BE49-F238E27FC236}">
                <a16:creationId xmlns:a16="http://schemas.microsoft.com/office/drawing/2014/main" id="{BA3D432B-BF15-4B27-8E02-706DD54D6D09}"/>
              </a:ext>
            </a:extLst>
          </p:cNvPr>
          <p:cNvSpPr/>
          <p:nvPr/>
        </p:nvSpPr>
        <p:spPr>
          <a:xfrm>
            <a:off x="1141256" y="7382113"/>
            <a:ext cx="1903873" cy="431246"/>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114" name="グループ化 113">
            <a:extLst>
              <a:ext uri="{FF2B5EF4-FFF2-40B4-BE49-F238E27FC236}">
                <a16:creationId xmlns:a16="http://schemas.microsoft.com/office/drawing/2014/main" id="{A643B35F-BAF6-4572-A795-E759573AC740}"/>
              </a:ext>
            </a:extLst>
          </p:cNvPr>
          <p:cNvGrpSpPr/>
          <p:nvPr/>
        </p:nvGrpSpPr>
        <p:grpSpPr>
          <a:xfrm>
            <a:off x="943276" y="7094883"/>
            <a:ext cx="198178" cy="281733"/>
            <a:chOff x="1417887" y="6988436"/>
            <a:chExt cx="198178" cy="281733"/>
          </a:xfrm>
        </p:grpSpPr>
        <p:sp>
          <p:nvSpPr>
            <p:cNvPr id="115" name="円/楕円 99">
              <a:extLst>
                <a:ext uri="{FF2B5EF4-FFF2-40B4-BE49-F238E27FC236}">
                  <a16:creationId xmlns:a16="http://schemas.microsoft.com/office/drawing/2014/main" id="{C79DB183-000B-4689-BC57-8925EACD867D}"/>
                </a:ext>
              </a:extLst>
            </p:cNvPr>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16" name="コンテンツ プレースホルダー 2">
              <a:extLst>
                <a:ext uri="{FF2B5EF4-FFF2-40B4-BE49-F238E27FC236}">
                  <a16:creationId xmlns:a16="http://schemas.microsoft.com/office/drawing/2014/main" id="{C377012B-7F51-4098-8685-46A3E424E539}"/>
                </a:ext>
              </a:extLst>
            </p:cNvPr>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sp>
        <p:nvSpPr>
          <p:cNvPr id="91" name="正方形/長方形 90"/>
          <p:cNvSpPr/>
          <p:nvPr/>
        </p:nvSpPr>
        <p:spPr>
          <a:xfrm>
            <a:off x="4468833" y="1745010"/>
            <a:ext cx="2274136" cy="2085712"/>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スマートフォンの場合</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p>
          <a:p>
            <a:pPr marL="182563"/>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スマートフォンを直接、個人番号カードの上にかざします。（左側上図参照）</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【PC</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の場合</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p>
          <a:p>
            <a:pPr marL="182563"/>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IC</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カードリーダライタをパソコンに接続し、個人番号カードをかざして、「次へ」ボタンをクリックします。（左側下図参照）</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2" name="角丸四角形 91"/>
          <p:cNvSpPr/>
          <p:nvPr/>
        </p:nvSpPr>
        <p:spPr>
          <a:xfrm>
            <a:off x="4625264" y="1626689"/>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20" name="グループ化 119"/>
          <p:cNvGrpSpPr/>
          <p:nvPr/>
        </p:nvGrpSpPr>
        <p:grpSpPr>
          <a:xfrm>
            <a:off x="4507412" y="1849367"/>
            <a:ext cx="209880" cy="281733"/>
            <a:chOff x="4707498" y="1706457"/>
            <a:chExt cx="198178" cy="281733"/>
          </a:xfrm>
        </p:grpSpPr>
        <p:sp>
          <p:nvSpPr>
            <p:cNvPr id="121" name="円/楕円 129"/>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22"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123" name="正方形/長方形 122"/>
          <p:cNvSpPr/>
          <p:nvPr/>
        </p:nvSpPr>
        <p:spPr>
          <a:xfrm>
            <a:off x="4472470" y="4105193"/>
            <a:ext cx="2269178" cy="1278938"/>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p>
          <a:p>
            <a:pPr marL="93663"/>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うまく読み取れない場合は</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p>
          <a:p>
            <a:pPr marL="268288" indent="-92075">
              <a:buFont typeface="Arial" panose="020B0604020202020204" pitchFamily="34" charset="0"/>
              <a:buChar char="•"/>
            </a:pP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一度スマートフォンを離し、再度近づけてください。</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8288" indent="-92075">
              <a:buFont typeface="Arial" panose="020B0604020202020204" pitchFamily="34" charset="0"/>
              <a:buChar char="•"/>
            </a:pP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IC</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カードリーダライタの接続を確認してください。</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4" name="角丸四角形 123"/>
          <p:cNvSpPr/>
          <p:nvPr/>
        </p:nvSpPr>
        <p:spPr>
          <a:xfrm>
            <a:off x="4630895" y="3946103"/>
            <a:ext cx="748280" cy="308736"/>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1" name="正方形/長方形 140">
            <a:extLst>
              <a:ext uri="{FF2B5EF4-FFF2-40B4-BE49-F238E27FC236}">
                <a16:creationId xmlns:a16="http://schemas.microsoft.com/office/drawing/2014/main" id="{34202D15-4D40-4EA8-A4EB-6DB791D3804D}"/>
              </a:ext>
            </a:extLst>
          </p:cNvPr>
          <p:cNvSpPr/>
          <p:nvPr/>
        </p:nvSpPr>
        <p:spPr>
          <a:xfrm>
            <a:off x="4468834" y="6079706"/>
            <a:ext cx="2272814" cy="1214833"/>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個人番号カードの券面事項入力補助用パスワードを入力します。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OK</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」ボタンをクリックします。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2" name="正方形/長方形 141">
            <a:extLst>
              <a:ext uri="{FF2B5EF4-FFF2-40B4-BE49-F238E27FC236}">
                <a16:creationId xmlns:a16="http://schemas.microsoft.com/office/drawing/2014/main" id="{949B2FC5-0462-4F52-B438-02C45111AC78}"/>
              </a:ext>
            </a:extLst>
          </p:cNvPr>
          <p:cNvSpPr/>
          <p:nvPr/>
        </p:nvSpPr>
        <p:spPr>
          <a:xfrm>
            <a:off x="4468910" y="7475181"/>
            <a:ext cx="2272734" cy="2086454"/>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r>
              <a:rPr lang="en-US" altLang="ja-JP" sz="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p>
          <a:p>
            <a:pPr marL="182563" indent="-7938"/>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券面事項入力補助用パスワードは、個人番号カードを市区町村窓口で受け取った際に設定した数字です。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7938"/>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正しいパスワードを入力してもエラーが出る場合、入力した保護者等の生年月日に誤りがある可能性があります。「キャンセル」をクリックし、前画面に戻って生年月日を確認してください。</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3" name="角丸四角形 28">
            <a:extLst>
              <a:ext uri="{FF2B5EF4-FFF2-40B4-BE49-F238E27FC236}">
                <a16:creationId xmlns:a16="http://schemas.microsoft.com/office/drawing/2014/main" id="{6EEE5755-AAEB-417D-B30F-0D2B81814BFF}"/>
              </a:ext>
            </a:extLst>
          </p:cNvPr>
          <p:cNvSpPr/>
          <p:nvPr/>
        </p:nvSpPr>
        <p:spPr>
          <a:xfrm>
            <a:off x="4691385" y="5951018"/>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4" name="角丸四角形 29">
            <a:extLst>
              <a:ext uri="{FF2B5EF4-FFF2-40B4-BE49-F238E27FC236}">
                <a16:creationId xmlns:a16="http://schemas.microsoft.com/office/drawing/2014/main" id="{B01EF1C9-53DD-4CE4-B8CD-7282A2A46279}"/>
              </a:ext>
            </a:extLst>
          </p:cNvPr>
          <p:cNvSpPr/>
          <p:nvPr/>
        </p:nvSpPr>
        <p:spPr>
          <a:xfrm>
            <a:off x="4693454" y="7351305"/>
            <a:ext cx="700406" cy="261920"/>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45" name="グループ化 144">
            <a:extLst>
              <a:ext uri="{FF2B5EF4-FFF2-40B4-BE49-F238E27FC236}">
                <a16:creationId xmlns:a16="http://schemas.microsoft.com/office/drawing/2014/main" id="{5068F4A5-8FB5-4BF4-980F-7C5888F61B30}"/>
              </a:ext>
            </a:extLst>
          </p:cNvPr>
          <p:cNvGrpSpPr/>
          <p:nvPr/>
        </p:nvGrpSpPr>
        <p:grpSpPr>
          <a:xfrm>
            <a:off x="4527786" y="6850396"/>
            <a:ext cx="198178" cy="281733"/>
            <a:chOff x="4707498" y="2763585"/>
            <a:chExt cx="198178" cy="281733"/>
          </a:xfrm>
        </p:grpSpPr>
        <p:sp>
          <p:nvSpPr>
            <p:cNvPr id="146" name="円/楕円 61">
              <a:extLst>
                <a:ext uri="{FF2B5EF4-FFF2-40B4-BE49-F238E27FC236}">
                  <a16:creationId xmlns:a16="http://schemas.microsoft.com/office/drawing/2014/main" id="{48BF5549-F785-45D7-81FD-D35229A29C7F}"/>
                </a:ext>
              </a:extLst>
            </p:cNvPr>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47" name="コンテンツ プレースホルダー 2">
              <a:extLst>
                <a:ext uri="{FF2B5EF4-FFF2-40B4-BE49-F238E27FC236}">
                  <a16:creationId xmlns:a16="http://schemas.microsoft.com/office/drawing/2014/main" id="{214334D5-2EFC-49D5-AF11-D7F2B3BDDBA2}"/>
                </a:ext>
              </a:extLst>
            </p:cNvPr>
            <p:cNvSpPr txBox="1">
              <a:spLocks/>
            </p:cNvSpPr>
            <p:nvPr/>
          </p:nvSpPr>
          <p:spPr>
            <a:xfrm>
              <a:off x="4754062" y="2763585"/>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grpSp>
        <p:nvGrpSpPr>
          <p:cNvPr id="148" name="グループ化 147">
            <a:extLst>
              <a:ext uri="{FF2B5EF4-FFF2-40B4-BE49-F238E27FC236}">
                <a16:creationId xmlns:a16="http://schemas.microsoft.com/office/drawing/2014/main" id="{42B54762-6DC5-41D8-9A10-D923DE2E5025}"/>
              </a:ext>
            </a:extLst>
          </p:cNvPr>
          <p:cNvGrpSpPr/>
          <p:nvPr/>
        </p:nvGrpSpPr>
        <p:grpSpPr>
          <a:xfrm>
            <a:off x="4515848" y="6188036"/>
            <a:ext cx="209880" cy="281733"/>
            <a:chOff x="4707498" y="1706457"/>
            <a:chExt cx="198178" cy="281733"/>
          </a:xfrm>
        </p:grpSpPr>
        <p:sp>
          <p:nvSpPr>
            <p:cNvPr id="149" name="円/楕円 129">
              <a:extLst>
                <a:ext uri="{FF2B5EF4-FFF2-40B4-BE49-F238E27FC236}">
                  <a16:creationId xmlns:a16="http://schemas.microsoft.com/office/drawing/2014/main" id="{0BBB1BC2-7956-4CAE-AA99-1453AA9F31D7}"/>
                </a:ext>
              </a:extLst>
            </p:cNvPr>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50" name="コンテンツ プレースホルダー 2">
              <a:extLst>
                <a:ext uri="{FF2B5EF4-FFF2-40B4-BE49-F238E27FC236}">
                  <a16:creationId xmlns:a16="http://schemas.microsoft.com/office/drawing/2014/main" id="{539D682A-72EB-41EB-A3B1-537B5E72BD9E}"/>
                </a:ext>
              </a:extLst>
            </p:cNvPr>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p>
          </p:txBody>
        </p:sp>
      </p:grpSp>
      <p:grpSp>
        <p:nvGrpSpPr>
          <p:cNvPr id="151" name="グループ化 150">
            <a:extLst>
              <a:ext uri="{FF2B5EF4-FFF2-40B4-BE49-F238E27FC236}">
                <a16:creationId xmlns:a16="http://schemas.microsoft.com/office/drawing/2014/main" id="{0C44EF0B-2C49-4E72-9E97-3F91DA395B61}"/>
              </a:ext>
            </a:extLst>
          </p:cNvPr>
          <p:cNvGrpSpPr/>
          <p:nvPr/>
        </p:nvGrpSpPr>
        <p:grpSpPr>
          <a:xfrm>
            <a:off x="4497843" y="7545590"/>
            <a:ext cx="198178" cy="281733"/>
            <a:chOff x="1417887" y="6988436"/>
            <a:chExt cx="198178" cy="281733"/>
          </a:xfrm>
        </p:grpSpPr>
        <p:sp>
          <p:nvSpPr>
            <p:cNvPr id="152" name="円/楕円 99">
              <a:extLst>
                <a:ext uri="{FF2B5EF4-FFF2-40B4-BE49-F238E27FC236}">
                  <a16:creationId xmlns:a16="http://schemas.microsoft.com/office/drawing/2014/main" id="{A2194758-B1A2-4631-AAC7-77E2EC29E801}"/>
                </a:ext>
              </a:extLst>
            </p:cNvPr>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53" name="コンテンツ プレースホルダー 2">
              <a:extLst>
                <a:ext uri="{FF2B5EF4-FFF2-40B4-BE49-F238E27FC236}">
                  <a16:creationId xmlns:a16="http://schemas.microsoft.com/office/drawing/2014/main" id="{B5183C24-85B0-40C4-9D6D-1535012D3EB7}"/>
                </a:ext>
              </a:extLst>
            </p:cNvPr>
            <p:cNvSpPr txBox="1">
              <a:spLocks/>
            </p:cNvSpPr>
            <p:nvPr/>
          </p:nvSpPr>
          <p:spPr>
            <a:xfrm>
              <a:off x="1474899"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sp>
        <p:nvSpPr>
          <p:cNvPr id="108" name="テキスト ボックス 107"/>
          <p:cNvSpPr txBox="1"/>
          <p:nvPr/>
        </p:nvSpPr>
        <p:spPr>
          <a:xfrm>
            <a:off x="5804780" y="7150308"/>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30</a:t>
            </a:r>
            <a:r>
              <a:rPr lang="ja-JP" altLang="en-US" sz="1200" dirty="0">
                <a:solidFill>
                  <a:srgbClr val="000000"/>
                </a:solidFill>
              </a:rPr>
              <a:t>ページへ</a:t>
            </a:r>
            <a:endParaRPr kumimoji="1" lang="ja-JP" altLang="en-US" sz="1200" dirty="0">
              <a:solidFill>
                <a:srgbClr val="000000"/>
              </a:solidFill>
            </a:endParaRPr>
          </a:p>
        </p:txBody>
      </p:sp>
      <p:pic>
        <p:nvPicPr>
          <p:cNvPr id="50" name="図 49"/>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18380" y="3770181"/>
            <a:ext cx="3311086" cy="1615246"/>
          </a:xfrm>
          <a:prstGeom prst="rect">
            <a:avLst/>
          </a:prstGeom>
        </p:spPr>
      </p:pic>
      <p:sp>
        <p:nvSpPr>
          <p:cNvPr id="54" name="正方形/長方形 53"/>
          <p:cNvSpPr/>
          <p:nvPr/>
        </p:nvSpPr>
        <p:spPr>
          <a:xfrm>
            <a:off x="3621318" y="5231434"/>
            <a:ext cx="216598" cy="152697"/>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pic>
        <p:nvPicPr>
          <p:cNvPr id="55" name="図 5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333" y="1815497"/>
            <a:ext cx="1247110" cy="1704086"/>
          </a:xfrm>
          <a:prstGeom prst="rect">
            <a:avLst/>
          </a:prstGeom>
          <a:ln>
            <a:solidFill>
              <a:schemeClr val="tx1"/>
            </a:solidFill>
          </a:ln>
        </p:spPr>
      </p:pic>
      <p:pic>
        <p:nvPicPr>
          <p:cNvPr id="56" name="図 5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70946" y="1808070"/>
            <a:ext cx="1269911" cy="1706324"/>
          </a:xfrm>
          <a:prstGeom prst="rect">
            <a:avLst/>
          </a:prstGeom>
          <a:ln>
            <a:solidFill>
              <a:schemeClr val="tx1"/>
            </a:solidFill>
          </a:ln>
        </p:spPr>
      </p:pic>
      <p:sp>
        <p:nvSpPr>
          <p:cNvPr id="58" name="正方形/長方形 57"/>
          <p:cNvSpPr/>
          <p:nvPr/>
        </p:nvSpPr>
        <p:spPr>
          <a:xfrm>
            <a:off x="223489" y="1618780"/>
            <a:ext cx="3698024" cy="3819985"/>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59" name="グループ化 58"/>
          <p:cNvGrpSpPr/>
          <p:nvPr/>
        </p:nvGrpSpPr>
        <p:grpSpPr>
          <a:xfrm>
            <a:off x="100583" y="2392323"/>
            <a:ext cx="209880" cy="281733"/>
            <a:chOff x="4707498" y="1706457"/>
            <a:chExt cx="198178" cy="281733"/>
          </a:xfrm>
        </p:grpSpPr>
        <p:sp>
          <p:nvSpPr>
            <p:cNvPr id="61" name="円/楕円 129"/>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2"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ja-JP" altLang="en-US" sz="1400" dirty="0">
                  <a:solidFill>
                    <a:schemeClr val="bg1"/>
                  </a:solidFill>
                </a:rPr>
                <a:t>１</a:t>
              </a:r>
            </a:p>
          </p:txBody>
        </p:sp>
      </p:grpSp>
      <p:sp>
        <p:nvSpPr>
          <p:cNvPr id="63" name="正方形/長方形 62"/>
          <p:cNvSpPr/>
          <p:nvPr/>
        </p:nvSpPr>
        <p:spPr>
          <a:xfrm>
            <a:off x="264682" y="1679226"/>
            <a:ext cx="1234249" cy="265782"/>
          </a:xfrm>
          <a:prstGeom prst="rect">
            <a:avLst/>
          </a:prstGeom>
          <a:solidFill>
            <a:schemeClr val="bg1"/>
          </a:solidFill>
          <a:ln w="19050">
            <a:solidFill>
              <a:schemeClr val="tx1"/>
            </a:solidFill>
            <a:prstDash val="solid"/>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algn="ctr" defTabSz="914400" fontAlgn="base">
              <a:lnSpc>
                <a:spcPct val="110000"/>
              </a:lnSpc>
            </a:pP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スマートフォンの場合</a:t>
            </a:r>
          </a:p>
        </p:txBody>
      </p:sp>
      <p:sp>
        <p:nvSpPr>
          <p:cNvPr id="65" name="正方形/長方形 64"/>
          <p:cNvSpPr/>
          <p:nvPr/>
        </p:nvSpPr>
        <p:spPr>
          <a:xfrm>
            <a:off x="255157" y="3643124"/>
            <a:ext cx="1234249" cy="283307"/>
          </a:xfrm>
          <a:prstGeom prst="rect">
            <a:avLst/>
          </a:prstGeom>
          <a:solidFill>
            <a:schemeClr val="bg1"/>
          </a:solidFill>
          <a:ln w="19050">
            <a:solidFill>
              <a:schemeClr val="tx1"/>
            </a:solidFill>
            <a:prstDash val="solid"/>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algn="ctr" defTabSz="914400" fontAlgn="base">
              <a:lnSpc>
                <a:spcPct val="110000"/>
              </a:lnSpc>
            </a:pPr>
            <a:r>
              <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PC</a:t>
            </a: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の場合</a:t>
            </a:r>
          </a:p>
        </p:txBody>
      </p:sp>
      <p:sp>
        <p:nvSpPr>
          <p:cNvPr id="51" name="正方形/長方形 50">
            <a:extLst>
              <a:ext uri="{FF2B5EF4-FFF2-40B4-BE49-F238E27FC236}">
                <a16:creationId xmlns:a16="http://schemas.microsoft.com/office/drawing/2014/main" id="{89D25E2D-1C3E-4DC7-8BE9-1A535510DA6A}"/>
              </a:ext>
            </a:extLst>
          </p:cNvPr>
          <p:cNvSpPr/>
          <p:nvPr/>
        </p:nvSpPr>
        <p:spPr bwMode="gray">
          <a:xfrm>
            <a:off x="4958080" y="86497"/>
            <a:ext cx="1833664" cy="81713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p>
            <a:r>
              <a:rPr lang="ja-JP" altLang="en-US"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個人番号カードを使用して自己情報を提出する</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場合</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a:t>
            </a:r>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6204063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プレースホルダー 10"/>
          <p:cNvSpPr>
            <a:spLocks noGrp="1"/>
          </p:cNvSpPr>
          <p:nvPr>
            <p:ph type="body" sz="quarter" idx="10"/>
          </p:nvPr>
        </p:nvSpPr>
        <p:spPr/>
        <p:txBody>
          <a:bodyPr>
            <a:normAutofit/>
          </a:bodyPr>
          <a:lstStyle/>
          <a:p>
            <a:r>
              <a:rPr lang="en-US" altLang="ja-JP" dirty="0">
                <a:solidFill>
                  <a:srgbClr val="000000"/>
                </a:solidFill>
              </a:rPr>
              <a:t>1. </a:t>
            </a:r>
            <a:r>
              <a:rPr lang="ja-JP" altLang="en-US" dirty="0">
                <a:solidFill>
                  <a:srgbClr val="000000"/>
                </a:solidFill>
              </a:rPr>
              <a:t>申請の流れ</a:t>
            </a:r>
            <a:endParaRPr kumimoji="1" lang="ja-JP" altLang="en-US" dirty="0">
              <a:solidFill>
                <a:srgbClr val="000000"/>
              </a:solidFill>
            </a:endParaRPr>
          </a:p>
        </p:txBody>
      </p:sp>
      <p:sp>
        <p:nvSpPr>
          <p:cNvPr id="9" name="コンテンツ プレースホルダー 8"/>
          <p:cNvSpPr>
            <a:spLocks noGrp="1"/>
          </p:cNvSpPr>
          <p:nvPr>
            <p:ph idx="1"/>
          </p:nvPr>
        </p:nvSpPr>
        <p:spPr>
          <a:xfrm>
            <a:off x="178239" y="1131142"/>
            <a:ext cx="6479999" cy="328035"/>
          </a:xfrm>
        </p:spPr>
        <p:txBody>
          <a:bodyPr/>
          <a:lstStyle/>
          <a:p>
            <a:r>
              <a:rPr lang="en-US" altLang="ja-JP" sz="1400" dirty="0">
                <a:solidFill>
                  <a:srgbClr val="000000"/>
                </a:solidFill>
              </a:rPr>
              <a:t>e-Shien</a:t>
            </a:r>
            <a:r>
              <a:rPr lang="ja-JP" altLang="en-US" sz="1400" dirty="0">
                <a:solidFill>
                  <a:srgbClr val="000000"/>
                </a:solidFill>
              </a:rPr>
              <a:t>を利用した申請の主な流れは以下となります。</a:t>
            </a:r>
          </a:p>
        </p:txBody>
      </p:sp>
      <p:sp>
        <p:nvSpPr>
          <p:cNvPr id="39" name="正方形/長方形 38"/>
          <p:cNvSpPr/>
          <p:nvPr/>
        </p:nvSpPr>
        <p:spPr>
          <a:xfrm>
            <a:off x="219615" y="1478313"/>
            <a:ext cx="6480000" cy="379600"/>
          </a:xfrm>
          <a:prstGeom prst="rect">
            <a:avLst/>
          </a:prstGeom>
          <a:noFill/>
          <a:ln>
            <a:no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800" b="1" dirty="0">
                <a:solidFill>
                  <a:schemeClr val="accent1">
                    <a:lumMod val="75000"/>
                  </a:schemeClr>
                </a:solidFill>
                <a:latin typeface="Meiryo UI" panose="020B0604030504040204" pitchFamily="50" charset="-128"/>
                <a:ea typeface="Meiryo UI" panose="020B0604030504040204" pitchFamily="50" charset="-128"/>
                <a:cs typeface="Meiryo UI" panose="020B0604030504040204" pitchFamily="50" charset="-128"/>
              </a:rPr>
              <a:t>就学支援金・臨時支援金の申請</a:t>
            </a:r>
            <a:endParaRPr lang="ja-JP" altLang="en-US" sz="1200" b="1" dirty="0">
              <a:solidFill>
                <a:schemeClr val="accent1">
                  <a:lumMod val="7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1" name="直線コネクタ 40"/>
          <p:cNvCxnSpPr/>
          <p:nvPr/>
        </p:nvCxnSpPr>
        <p:spPr>
          <a:xfrm>
            <a:off x="246935" y="1853150"/>
            <a:ext cx="6480000" cy="4763"/>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42" name="角丸四角形 41"/>
          <p:cNvSpPr/>
          <p:nvPr/>
        </p:nvSpPr>
        <p:spPr>
          <a:xfrm>
            <a:off x="338755" y="1945050"/>
            <a:ext cx="6040800" cy="419100"/>
          </a:xfrm>
          <a:prstGeom prst="roundRect">
            <a:avLst/>
          </a:prstGeom>
          <a:solidFill>
            <a:srgbClr val="E1EEF0"/>
          </a:solidFill>
          <a:ln w="19050">
            <a:solidFill>
              <a:srgbClr val="ABCFD5"/>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algn="ctr" defTabSz="914400" fontAlgn="base">
              <a:lnSpc>
                <a:spcPct val="110000"/>
              </a:lnSpc>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申請者 </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生徒</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右矢印 42"/>
          <p:cNvSpPr/>
          <p:nvPr/>
        </p:nvSpPr>
        <p:spPr>
          <a:xfrm rot="5400000">
            <a:off x="1394435" y="3987369"/>
            <a:ext cx="285418" cy="381000"/>
          </a:xfrm>
          <a:prstGeom prst="rightArrow">
            <a:avLst/>
          </a:prstGeom>
          <a:solidFill>
            <a:srgbClr val="E1EEF0"/>
          </a:solidFill>
          <a:ln w="19050">
            <a:solidFill>
              <a:srgbClr val="ABCFD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正方形/長方形 52"/>
          <p:cNvSpPr/>
          <p:nvPr/>
        </p:nvSpPr>
        <p:spPr>
          <a:xfrm>
            <a:off x="212755" y="3437592"/>
            <a:ext cx="2646971" cy="514350"/>
          </a:xfrm>
          <a:prstGeom prst="rect">
            <a:avLst/>
          </a:prstGeom>
          <a:solidFill>
            <a:schemeClr val="accent2">
              <a:lumMod val="60000"/>
              <a:lumOff val="40000"/>
            </a:schemeClr>
          </a:solidFill>
          <a:ln w="19050">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algn="ctr" defTabSz="914400" fontAlgn="base">
              <a:lnSpc>
                <a:spcPct val="110000"/>
              </a:lnSpc>
            </a:pP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①ログイン</a:t>
            </a:r>
          </a:p>
        </p:txBody>
      </p:sp>
      <p:sp>
        <p:nvSpPr>
          <p:cNvPr id="57" name="正方形/長方形 56"/>
          <p:cNvSpPr/>
          <p:nvPr/>
        </p:nvSpPr>
        <p:spPr>
          <a:xfrm>
            <a:off x="217137" y="5706722"/>
            <a:ext cx="2646971" cy="673805"/>
          </a:xfrm>
          <a:prstGeom prst="rect">
            <a:avLst/>
          </a:prstGeom>
          <a:solidFill>
            <a:schemeClr val="accent2">
              <a:lumMod val="60000"/>
              <a:lumOff val="40000"/>
            </a:schemeClr>
          </a:solidFill>
          <a:ln w="19050">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algn="ctr" defTabSz="914400" fontAlgn="base"/>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③</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収入状況届出の提出</a:t>
            </a:r>
            <a:endPar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defTabSz="914400" fontAlgn="base"/>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月申請）</a:t>
            </a:r>
          </a:p>
        </p:txBody>
      </p:sp>
      <p:sp>
        <p:nvSpPr>
          <p:cNvPr id="59" name="正方形/長方形 58"/>
          <p:cNvSpPr/>
          <p:nvPr/>
        </p:nvSpPr>
        <p:spPr>
          <a:xfrm>
            <a:off x="271967" y="2491206"/>
            <a:ext cx="2592000" cy="514350"/>
          </a:xfrm>
          <a:prstGeom prst="rect">
            <a:avLst/>
          </a:prstGeom>
          <a:solidFill>
            <a:schemeClr val="bg1"/>
          </a:solidFill>
          <a:ln w="19050">
            <a:solidFill>
              <a:schemeClr val="tx1"/>
            </a:solidFill>
            <a:prstDash val="dash"/>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algn="ctr" defTabSz="914400" fontAlgn="base">
              <a:lnSpc>
                <a:spcPct val="110000"/>
              </a:lnSpc>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継続手続開始の</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ctr" defTabSz="914400" fontAlgn="base">
              <a:lnSpc>
                <a:spcPct val="110000"/>
              </a:lnSpc>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メールを受け取る</a:t>
            </a:r>
          </a:p>
        </p:txBody>
      </p:sp>
      <p:sp>
        <p:nvSpPr>
          <p:cNvPr id="61" name="右矢印 60"/>
          <p:cNvSpPr/>
          <p:nvPr/>
        </p:nvSpPr>
        <p:spPr>
          <a:xfrm rot="5400000">
            <a:off x="1392650" y="3066339"/>
            <a:ext cx="287179" cy="381000"/>
          </a:xfrm>
          <a:prstGeom prst="rightArrow">
            <a:avLst/>
          </a:prstGeom>
          <a:solidFill>
            <a:srgbClr val="E1EEF0"/>
          </a:solidFill>
          <a:ln w="19050">
            <a:solidFill>
              <a:srgbClr val="ABCFD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正方形/長方形 61"/>
          <p:cNvSpPr/>
          <p:nvPr/>
        </p:nvSpPr>
        <p:spPr>
          <a:xfrm>
            <a:off x="212755" y="4346298"/>
            <a:ext cx="2646971" cy="760396"/>
          </a:xfrm>
          <a:prstGeom prst="rect">
            <a:avLst/>
          </a:prstGeom>
          <a:solidFill>
            <a:schemeClr val="accent2">
              <a:lumMod val="60000"/>
              <a:lumOff val="40000"/>
            </a:schemeClr>
          </a:solidFill>
          <a:ln w="19050">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algn="ctr" defTabSz="914400" fontAlgn="base">
              <a:lnSpc>
                <a:spcPct val="110000"/>
              </a:lnSpc>
            </a:pPr>
            <a:endParaRPr lang="en-US" altLang="ja-JP" sz="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defTabSz="914400" fontAlgn="base">
              <a:lnSpc>
                <a:spcPct val="110000"/>
              </a:lnSpc>
            </a:pP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②就学支援金を継続受給する意思が「ある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or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ない」</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意向</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の登録</a:t>
            </a:r>
            <a:endParaRPr lang="ja-JP" altLang="en-US" sz="1400" baseline="300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右矢印 62"/>
          <p:cNvSpPr/>
          <p:nvPr/>
        </p:nvSpPr>
        <p:spPr>
          <a:xfrm rot="5400000">
            <a:off x="1395224" y="5201997"/>
            <a:ext cx="288000" cy="381000"/>
          </a:xfrm>
          <a:prstGeom prst="rightArrow">
            <a:avLst/>
          </a:prstGeom>
          <a:solidFill>
            <a:srgbClr val="E1EEF0"/>
          </a:solidFill>
          <a:ln w="19050">
            <a:solidFill>
              <a:srgbClr val="ABCFD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8" name="右矢印 87"/>
          <p:cNvSpPr/>
          <p:nvPr/>
        </p:nvSpPr>
        <p:spPr>
          <a:xfrm rot="5400000">
            <a:off x="1392240" y="6748604"/>
            <a:ext cx="288000" cy="381000"/>
          </a:xfrm>
          <a:prstGeom prst="rightArrow">
            <a:avLst/>
          </a:prstGeom>
          <a:solidFill>
            <a:srgbClr val="E1EEF0"/>
          </a:solidFill>
          <a:ln w="19050">
            <a:solidFill>
              <a:srgbClr val="ABCFD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9" name="正方形/長方形 88"/>
          <p:cNvSpPr/>
          <p:nvPr/>
        </p:nvSpPr>
        <p:spPr>
          <a:xfrm>
            <a:off x="219615" y="8098899"/>
            <a:ext cx="6271950" cy="450258"/>
          </a:xfrm>
          <a:prstGeom prst="rect">
            <a:avLst/>
          </a:prstGeom>
          <a:solidFill>
            <a:schemeClr val="accent2">
              <a:lumMod val="60000"/>
              <a:lumOff val="40000"/>
            </a:schemeClr>
          </a:solidFill>
          <a:ln w="19050">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algn="ctr" defTabSz="914400" fontAlgn="base"/>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⑤ 審査状況・結果　申請内容の確認</a:t>
            </a:r>
            <a:endPar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正方形/長方形 57">
            <a:extLst>
              <a:ext uri="{FF2B5EF4-FFF2-40B4-BE49-F238E27FC236}">
                <a16:creationId xmlns:a16="http://schemas.microsoft.com/office/drawing/2014/main" id="{40EB4298-FB59-431B-9D56-7D4513781FAD}"/>
              </a:ext>
            </a:extLst>
          </p:cNvPr>
          <p:cNvSpPr/>
          <p:nvPr/>
        </p:nvSpPr>
        <p:spPr>
          <a:xfrm>
            <a:off x="4114875" y="4496126"/>
            <a:ext cx="2369830" cy="763002"/>
          </a:xfrm>
          <a:prstGeom prst="rect">
            <a:avLst/>
          </a:prstGeom>
          <a:solidFill>
            <a:schemeClr val="accent2">
              <a:lumMod val="60000"/>
              <a:lumOff val="40000"/>
            </a:schemeClr>
          </a:solidFill>
          <a:ln w="19050">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algn="ctr" defTabSz="914400" fontAlgn="base">
              <a:lnSpc>
                <a:spcPct val="110000"/>
              </a:lnSpc>
            </a:pP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③</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-2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保護者等情報変更届出</a:t>
            </a:r>
            <a:endPar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defTabSz="914400" fontAlgn="base">
              <a:lnSpc>
                <a:spcPct val="110000"/>
              </a:lnSpc>
            </a:pPr>
            <a:r>
              <a:rPr lang="ja-JP" altLang="en-US" sz="1400" dirty="0" err="1">
                <a:solidFill>
                  <a:schemeClr val="bg1"/>
                </a:solidFill>
                <a:latin typeface="Meiryo UI" panose="020B0604030504040204" pitchFamily="50" charset="-128"/>
                <a:ea typeface="Meiryo UI" panose="020B0604030504040204" pitchFamily="50" charset="-128"/>
                <a:cs typeface="Meiryo UI" panose="020B0604030504040204" pitchFamily="50" charset="-128"/>
              </a:rPr>
              <a:t>の提</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出</a:t>
            </a:r>
          </a:p>
        </p:txBody>
      </p:sp>
      <p:sp>
        <p:nvSpPr>
          <p:cNvPr id="60" name="テキスト ボックス 59">
            <a:extLst>
              <a:ext uri="{FF2B5EF4-FFF2-40B4-BE49-F238E27FC236}">
                <a16:creationId xmlns:a16="http://schemas.microsoft.com/office/drawing/2014/main" id="{E5CB8850-6BCE-4817-B350-B2C4464F3A4E}"/>
              </a:ext>
            </a:extLst>
          </p:cNvPr>
          <p:cNvSpPr txBox="1"/>
          <p:nvPr/>
        </p:nvSpPr>
        <p:spPr>
          <a:xfrm>
            <a:off x="2908561" y="4336361"/>
            <a:ext cx="1253750" cy="577081"/>
          </a:xfrm>
          <a:prstGeom prst="rect">
            <a:avLst/>
          </a:prstGeom>
          <a:noFill/>
        </p:spPr>
        <p:txBody>
          <a:bodyPr wrap="square" rtlCol="0">
            <a:spAutoFit/>
          </a:bodyPr>
          <a:lstStyle/>
          <a:p>
            <a:r>
              <a:rPr kumimoji="1" lang="ja-JP" altLang="en-US" sz="10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継続支給を希望し、</a:t>
            </a:r>
            <a:br>
              <a:rPr kumimoji="1" lang="en-US" altLang="ja-JP" sz="10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br>
            <a:r>
              <a:rPr kumimoji="1" lang="ja-JP" altLang="en-US" sz="10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保護者情報に変更がある場合</a:t>
            </a:r>
          </a:p>
        </p:txBody>
      </p:sp>
      <p:sp>
        <p:nvSpPr>
          <p:cNvPr id="64" name="右矢印 15">
            <a:extLst>
              <a:ext uri="{FF2B5EF4-FFF2-40B4-BE49-F238E27FC236}">
                <a16:creationId xmlns:a16="http://schemas.microsoft.com/office/drawing/2014/main" id="{A2AAEE52-6B47-4702-9EDF-DA77C600884A}"/>
              </a:ext>
            </a:extLst>
          </p:cNvPr>
          <p:cNvSpPr/>
          <p:nvPr/>
        </p:nvSpPr>
        <p:spPr>
          <a:xfrm flipV="1">
            <a:off x="3073561" y="4829606"/>
            <a:ext cx="901131" cy="221841"/>
          </a:xfrm>
          <a:prstGeom prst="rightArrow">
            <a:avLst/>
          </a:prstGeom>
          <a:solidFill>
            <a:srgbClr val="E1EEF0"/>
          </a:solidFill>
          <a:ln w="19050">
            <a:solidFill>
              <a:srgbClr val="ABCFD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0" name="テキスト ボックス 69">
            <a:extLst>
              <a:ext uri="{FF2B5EF4-FFF2-40B4-BE49-F238E27FC236}">
                <a16:creationId xmlns:a16="http://schemas.microsoft.com/office/drawing/2014/main" id="{D1BAC922-445F-4537-8792-F64AC53F1D3D}"/>
              </a:ext>
            </a:extLst>
          </p:cNvPr>
          <p:cNvSpPr txBox="1"/>
          <p:nvPr/>
        </p:nvSpPr>
        <p:spPr>
          <a:xfrm>
            <a:off x="2892414" y="2406201"/>
            <a:ext cx="3965586" cy="523220"/>
          </a:xfrm>
          <a:prstGeom prst="rect">
            <a:avLst/>
          </a:prstGeom>
          <a:noFill/>
        </p:spPr>
        <p:txBody>
          <a:bodyPr wrap="square" rtlCol="0">
            <a:spAutoFit/>
          </a:bodyPr>
          <a:lstStyle/>
          <a:p>
            <a:r>
              <a:rPr lang="en-US" altLang="ja-JP" sz="1200" dirty="0">
                <a:solidFill>
                  <a:srgbClr val="000000"/>
                </a:solidFill>
                <a:latin typeface="Meiryo UI" panose="020B0604030504040204" pitchFamily="50" charset="-128"/>
                <a:ea typeface="Meiryo UI" panose="020B0604030504040204" pitchFamily="50" charset="-128"/>
              </a:rPr>
              <a:t>※</a:t>
            </a:r>
            <a:r>
              <a:rPr kumimoji="1" lang="ja-JP" altLang="en-US" sz="1200" dirty="0">
                <a:solidFill>
                  <a:srgbClr val="000000"/>
                </a:solidFill>
                <a:latin typeface="Meiryo UI" panose="020B0604030504040204" pitchFamily="50" charset="-128"/>
                <a:ea typeface="Meiryo UI" panose="020B0604030504040204" pitchFamily="50" charset="-128"/>
              </a:rPr>
              <a:t>過去に個人番号を提出済の場合、メールは送信されません。</a:t>
            </a:r>
            <a:endParaRPr kumimoji="1" lang="en-US" altLang="ja-JP" sz="1200" dirty="0">
              <a:solidFill>
                <a:srgbClr val="000000"/>
              </a:solidFill>
              <a:latin typeface="Meiryo UI" panose="020B0604030504040204" pitchFamily="50" charset="-128"/>
              <a:ea typeface="Meiryo UI" panose="020B0604030504040204" pitchFamily="50" charset="-128"/>
            </a:endParaRPr>
          </a:p>
          <a:p>
            <a:endParaRPr kumimoji="1" lang="en-US" altLang="ja-JP" sz="400" dirty="0">
              <a:solidFill>
                <a:srgbClr val="000000"/>
              </a:solidFill>
              <a:latin typeface="Meiryo UI" panose="020B0604030504040204" pitchFamily="50" charset="-128"/>
              <a:ea typeface="Meiryo UI" panose="020B0604030504040204" pitchFamily="50" charset="-128"/>
            </a:endParaRPr>
          </a:p>
          <a:p>
            <a:r>
              <a:rPr lang="en-US" altLang="ja-JP" sz="1200" dirty="0">
                <a:solidFill>
                  <a:srgbClr val="000000"/>
                </a:solidFill>
                <a:latin typeface="Meiryo UI" panose="020B0604030504040204" pitchFamily="50" charset="-128"/>
                <a:ea typeface="Meiryo UI" panose="020B0604030504040204" pitchFamily="50" charset="-128"/>
              </a:rPr>
              <a:t>※</a:t>
            </a:r>
            <a:r>
              <a:rPr lang="ja-JP" altLang="en-US" sz="1200" dirty="0">
                <a:solidFill>
                  <a:srgbClr val="000000"/>
                </a:solidFill>
                <a:latin typeface="Meiryo UI" panose="020B0604030504040204" pitchFamily="50" charset="-128"/>
                <a:ea typeface="Meiryo UI" panose="020B0604030504040204" pitchFamily="50" charset="-128"/>
              </a:rPr>
              <a:t>メールアドレスを登録済の方のみ対象です。</a:t>
            </a:r>
            <a:endParaRPr kumimoji="1" lang="ja-JP" altLang="en-US" sz="1200" dirty="0">
              <a:solidFill>
                <a:srgbClr val="000000"/>
              </a:solidFill>
              <a:latin typeface="Meiryo UI" panose="020B0604030504040204" pitchFamily="50" charset="-128"/>
              <a:ea typeface="Meiryo UI" panose="020B0604030504040204" pitchFamily="50" charset="-128"/>
            </a:endParaRPr>
          </a:p>
        </p:txBody>
      </p:sp>
      <p:sp>
        <p:nvSpPr>
          <p:cNvPr id="71" name="テキスト ボックス 70">
            <a:extLst>
              <a:ext uri="{FF2B5EF4-FFF2-40B4-BE49-F238E27FC236}">
                <a16:creationId xmlns:a16="http://schemas.microsoft.com/office/drawing/2014/main" id="{0BE2FFDF-5161-410E-94CD-32AFB3764CB0}"/>
              </a:ext>
            </a:extLst>
          </p:cNvPr>
          <p:cNvSpPr txBox="1"/>
          <p:nvPr/>
        </p:nvSpPr>
        <p:spPr>
          <a:xfrm>
            <a:off x="121407" y="6343929"/>
            <a:ext cx="2646971" cy="430887"/>
          </a:xfrm>
          <a:prstGeom prst="rect">
            <a:avLst/>
          </a:prstGeom>
          <a:noFill/>
        </p:spPr>
        <p:txBody>
          <a:bodyPr wrap="square" rtlCol="0">
            <a:spAutoFit/>
          </a:bodyPr>
          <a:lstStyle/>
          <a:p>
            <a:r>
              <a:rPr lang="en-US" altLang="ja-JP" sz="1100" dirty="0">
                <a:solidFill>
                  <a:srgbClr val="000000"/>
                </a:solidFill>
                <a:latin typeface="Meiryo UI" panose="020B0604030504040204" pitchFamily="50" charset="-128"/>
                <a:ea typeface="Meiryo UI" panose="020B0604030504040204" pitchFamily="50" charset="-128"/>
              </a:rPr>
              <a:t>※</a:t>
            </a:r>
            <a:r>
              <a:rPr kumimoji="1" lang="ja-JP" altLang="en-US" sz="1100" dirty="0">
                <a:solidFill>
                  <a:srgbClr val="000000"/>
                </a:solidFill>
                <a:latin typeface="Meiryo UI" panose="020B0604030504040204" pitchFamily="50" charset="-128"/>
                <a:ea typeface="Meiryo UI" panose="020B0604030504040204" pitchFamily="50" charset="-128"/>
              </a:rPr>
              <a:t>過去に</a:t>
            </a:r>
            <a:r>
              <a:rPr kumimoji="1" lang="en-US" altLang="ja-JP" sz="1100" dirty="0">
                <a:solidFill>
                  <a:srgbClr val="000000"/>
                </a:solidFill>
                <a:latin typeface="Meiryo UI" panose="020B0604030504040204" pitchFamily="50" charset="-128"/>
                <a:ea typeface="Meiryo UI" panose="020B0604030504040204" pitchFamily="50" charset="-128"/>
              </a:rPr>
              <a:t>e-Shien</a:t>
            </a:r>
            <a:r>
              <a:rPr kumimoji="1" lang="ja-JP" altLang="en-US" sz="1100" dirty="0">
                <a:solidFill>
                  <a:srgbClr val="000000"/>
                </a:solidFill>
                <a:latin typeface="Meiryo UI" panose="020B0604030504040204" pitchFamily="50" charset="-128"/>
                <a:ea typeface="Meiryo UI" panose="020B0604030504040204" pitchFamily="50" charset="-128"/>
              </a:rPr>
              <a:t>で個人番号を提出済の</a:t>
            </a:r>
            <a:endParaRPr kumimoji="1" lang="en-US" altLang="ja-JP" sz="1100" dirty="0">
              <a:solidFill>
                <a:srgbClr val="000000"/>
              </a:solidFill>
              <a:latin typeface="Meiryo UI" panose="020B0604030504040204" pitchFamily="50" charset="-128"/>
              <a:ea typeface="Meiryo UI" panose="020B0604030504040204" pitchFamily="50" charset="-128"/>
            </a:endParaRPr>
          </a:p>
          <a:p>
            <a:r>
              <a:rPr lang="ja-JP" altLang="en-US" sz="1100" dirty="0">
                <a:solidFill>
                  <a:srgbClr val="000000"/>
                </a:solidFill>
                <a:latin typeface="Meiryo UI" panose="020B0604030504040204" pitchFamily="50" charset="-128"/>
                <a:ea typeface="Meiryo UI" panose="020B0604030504040204" pitchFamily="50" charset="-128"/>
              </a:rPr>
              <a:t>　 </a:t>
            </a:r>
            <a:r>
              <a:rPr kumimoji="1" lang="ja-JP" altLang="en-US" sz="1100" dirty="0">
                <a:solidFill>
                  <a:srgbClr val="000000"/>
                </a:solidFill>
                <a:latin typeface="Meiryo UI" panose="020B0604030504040204" pitchFamily="50" charset="-128"/>
                <a:ea typeface="Meiryo UI" panose="020B0604030504040204" pitchFamily="50" charset="-128"/>
              </a:rPr>
              <a:t>場合、本手続は省略されます。</a:t>
            </a:r>
          </a:p>
        </p:txBody>
      </p:sp>
      <p:sp>
        <p:nvSpPr>
          <p:cNvPr id="73" name="テキスト ボックス 72">
            <a:extLst>
              <a:ext uri="{FF2B5EF4-FFF2-40B4-BE49-F238E27FC236}">
                <a16:creationId xmlns:a16="http://schemas.microsoft.com/office/drawing/2014/main" id="{6D1FE4D7-A6A2-4D95-B32A-471C0C39B798}"/>
              </a:ext>
            </a:extLst>
          </p:cNvPr>
          <p:cNvSpPr txBox="1"/>
          <p:nvPr/>
        </p:nvSpPr>
        <p:spPr>
          <a:xfrm>
            <a:off x="137565" y="5094892"/>
            <a:ext cx="1281120" cy="577081"/>
          </a:xfrm>
          <a:prstGeom prst="rect">
            <a:avLst/>
          </a:prstGeom>
          <a:noFill/>
        </p:spPr>
        <p:txBody>
          <a:bodyPr wrap="none" rtlCol="0">
            <a:spAutoFit/>
          </a:bodyPr>
          <a:lstStyle/>
          <a:p>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継続支給を希望し、</a:t>
            </a:r>
            <a:br>
              <a:rPr lang="en-US" altLang="ja-JP" sz="1050" dirty="0">
                <a:latin typeface="Meiryo UI" panose="020B0604030504040204" pitchFamily="50" charset="-128"/>
                <a:ea typeface="Meiryo UI" panose="020B0604030504040204" pitchFamily="50" charset="-128"/>
                <a:cs typeface="Meiryo UI" panose="020B0604030504040204" pitchFamily="50" charset="-128"/>
              </a:rPr>
            </a:br>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保護者情報に</a:t>
            </a:r>
            <a:endParaRPr kumimoji="1"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変更がない場合</a:t>
            </a:r>
          </a:p>
        </p:txBody>
      </p:sp>
      <p:grpSp>
        <p:nvGrpSpPr>
          <p:cNvPr id="2" name="グループ化 1">
            <a:extLst>
              <a:ext uri="{FF2B5EF4-FFF2-40B4-BE49-F238E27FC236}">
                <a16:creationId xmlns:a16="http://schemas.microsoft.com/office/drawing/2014/main" id="{4F0E6191-5DE7-45B7-AA22-ECD5336031A1}"/>
              </a:ext>
            </a:extLst>
          </p:cNvPr>
          <p:cNvGrpSpPr/>
          <p:nvPr/>
        </p:nvGrpSpPr>
        <p:grpSpPr>
          <a:xfrm>
            <a:off x="3597941" y="2894145"/>
            <a:ext cx="2886764" cy="1502702"/>
            <a:chOff x="4213330" y="7845573"/>
            <a:chExt cx="2461880" cy="1487982"/>
          </a:xfrm>
        </p:grpSpPr>
        <p:grpSp>
          <p:nvGrpSpPr>
            <p:cNvPr id="55" name="グループ化 54"/>
            <p:cNvGrpSpPr/>
            <p:nvPr/>
          </p:nvGrpSpPr>
          <p:grpSpPr>
            <a:xfrm>
              <a:off x="4213330" y="7845573"/>
              <a:ext cx="2461880" cy="1487982"/>
              <a:chOff x="802953" y="6413104"/>
              <a:chExt cx="2225997" cy="1380636"/>
            </a:xfrm>
          </p:grpSpPr>
          <p:sp>
            <p:nvSpPr>
              <p:cNvPr id="65" name="正方形/長方形 64"/>
              <p:cNvSpPr/>
              <p:nvPr/>
            </p:nvSpPr>
            <p:spPr>
              <a:xfrm>
                <a:off x="802953" y="6522334"/>
                <a:ext cx="2225997" cy="127140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0000"/>
                  </a:solidFill>
                </a:endParaRPr>
              </a:p>
            </p:txBody>
          </p:sp>
          <p:sp>
            <p:nvSpPr>
              <p:cNvPr id="66" name="正方形/長方形 65"/>
              <p:cNvSpPr/>
              <p:nvPr/>
            </p:nvSpPr>
            <p:spPr>
              <a:xfrm>
                <a:off x="847425" y="7130969"/>
                <a:ext cx="540000" cy="180000"/>
              </a:xfrm>
              <a:prstGeom prst="rect">
                <a:avLst/>
              </a:prstGeom>
              <a:solidFill>
                <a:schemeClr val="accent2">
                  <a:lumMod val="60000"/>
                  <a:lumOff val="40000"/>
                </a:schemeClr>
              </a:solidFill>
              <a:ln w="19050">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algn="ctr" defTabSz="914400" fontAlgn="base">
                  <a:lnSpc>
                    <a:spcPct val="110000"/>
                  </a:lnSpc>
                </a:pPr>
                <a:endParaRPr lang="ja-JP" altLang="en-US" sz="140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テキスト ボックス 66"/>
              <p:cNvSpPr txBox="1"/>
              <p:nvPr/>
            </p:nvSpPr>
            <p:spPr>
              <a:xfrm>
                <a:off x="1484586" y="7122072"/>
                <a:ext cx="1086764" cy="228458"/>
              </a:xfrm>
              <a:prstGeom prst="rect">
                <a:avLst/>
              </a:prstGeom>
              <a:noFill/>
            </p:spPr>
            <p:txBody>
              <a:bodyPr wrap="none" rtlCol="0">
                <a:spAutoFit/>
              </a:bodyPr>
              <a:lstStyle/>
              <a:p>
                <a:r>
                  <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E-Shien</a:t>
                </a: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での申請手順</a:t>
                </a:r>
                <a:endParaRPr kumimoji="1"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9" name="正方形/長方形 68"/>
              <p:cNvSpPr/>
              <p:nvPr/>
            </p:nvSpPr>
            <p:spPr>
              <a:xfrm>
                <a:off x="847425" y="7589994"/>
                <a:ext cx="540002" cy="112374"/>
              </a:xfrm>
              <a:prstGeom prst="rect">
                <a:avLst/>
              </a:prstGeom>
              <a:solidFill>
                <a:schemeClr val="bg1"/>
              </a:solidFill>
              <a:ln w="19050">
                <a:solidFill>
                  <a:schemeClr val="tx1"/>
                </a:solidFill>
                <a:prstDash val="dash"/>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algn="ctr" defTabSz="914400" fontAlgn="base">
                  <a:lnSpc>
                    <a:spcPct val="110000"/>
                  </a:lnSpc>
                </a:pPr>
                <a:endParaRPr lang="ja-JP" altLang="en-US" sz="140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2" name="テキスト ボックス 71"/>
              <p:cNvSpPr txBox="1"/>
              <p:nvPr/>
            </p:nvSpPr>
            <p:spPr>
              <a:xfrm>
                <a:off x="898488" y="6413104"/>
                <a:ext cx="441146" cy="228458"/>
              </a:xfrm>
              <a:prstGeom prst="rect">
                <a:avLst/>
              </a:prstGeom>
              <a:solidFill>
                <a:schemeClr val="bg1"/>
              </a:solidFill>
            </p:spPr>
            <p:txBody>
              <a:bodyPr wrap="none" rtlCol="0">
                <a:spAutoFit/>
              </a:bodyPr>
              <a:lstStyle/>
              <a:p>
                <a:r>
                  <a:rPr kumimoji="1"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凡例</a:t>
                </a:r>
              </a:p>
            </p:txBody>
          </p:sp>
          <p:sp>
            <p:nvSpPr>
              <p:cNvPr id="74" name="テキスト ボックス 73"/>
              <p:cNvSpPr txBox="1"/>
              <p:nvPr/>
            </p:nvSpPr>
            <p:spPr>
              <a:xfrm>
                <a:off x="1528707" y="7537788"/>
                <a:ext cx="1077539" cy="228458"/>
              </a:xfrm>
              <a:prstGeom prst="rect">
                <a:avLst/>
              </a:prstGeom>
              <a:noFill/>
            </p:spPr>
            <p:txBody>
              <a:bodyPr wrap="none" rtlCol="0">
                <a:spAutoFit/>
              </a:bodyPr>
              <a:lstStyle/>
              <a:p>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システム外の手順</a:t>
                </a:r>
              </a:p>
            </p:txBody>
          </p:sp>
        </p:grpSp>
        <p:sp>
          <p:nvSpPr>
            <p:cNvPr id="75" name="テキスト ボックス 74"/>
            <p:cNvSpPr txBox="1"/>
            <p:nvPr/>
          </p:nvSpPr>
          <p:spPr>
            <a:xfrm>
              <a:off x="5015991" y="8253962"/>
              <a:ext cx="1518079" cy="400110"/>
            </a:xfrm>
            <a:prstGeom prst="rect">
              <a:avLst/>
            </a:prstGeom>
            <a:noFill/>
          </p:spPr>
          <p:txBody>
            <a:bodyPr wrap="square" rtlCol="0">
              <a:spAutoFit/>
            </a:bodyPr>
            <a:lstStyle/>
            <a:p>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XXXX(</a:t>
              </a: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参照資料名</a:t>
              </a:r>
              <a:r>
                <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」の</a:t>
              </a:r>
              <a:br>
                <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b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〇ページ参照</a:t>
              </a:r>
              <a:endParaRPr kumimoji="1"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6" name="円/楕円 82"/>
            <p:cNvSpPr/>
            <p:nvPr/>
          </p:nvSpPr>
          <p:spPr>
            <a:xfrm>
              <a:off x="4220928" y="8100293"/>
              <a:ext cx="650255" cy="454121"/>
            </a:xfrm>
            <a:prstGeom prst="ellipse">
              <a:avLst/>
            </a:prstGeom>
            <a:solidFill>
              <a:schemeClr val="bg1"/>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36000" tIns="72000" rIns="36000" bIns="72000" numCol="1" rtlCol="0" anchor="ctr" anchorCtr="0" compatLnSpc="1">
              <a:prstTxWarp prst="textNoShape">
                <a:avLst/>
              </a:prstTxWarp>
            </a:bodyPr>
            <a:lstStyle/>
            <a:p>
              <a:pPr algn="ctr" defTabSz="914400" fontAlgn="base">
                <a:lnSpc>
                  <a:spcPct val="110000"/>
                </a:lnSpc>
              </a:pPr>
              <a:r>
                <a:rPr lang="en-US" altLang="ja-JP" sz="900" b="1" dirty="0">
                  <a:solidFill>
                    <a:srgbClr val="000000"/>
                  </a:solidFill>
                  <a:latin typeface="Meiryo UI" panose="020B0604030504040204" pitchFamily="50" charset="-128"/>
                  <a:ea typeface="Meiryo UI" panose="020B0604030504040204" pitchFamily="50" charset="-128"/>
                </a:rPr>
                <a:t>XXXX</a:t>
              </a:r>
              <a:endParaRPr lang="en-US" altLang="ja-JP"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ctr" defTabSz="914400" fontAlgn="base">
                <a:lnSpc>
                  <a:spcPct val="110000"/>
                </a:lnSpc>
              </a:pPr>
              <a:r>
                <a:rPr lang="ja-JP" altLang="en-US"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〇ページ</a:t>
              </a:r>
            </a:p>
          </p:txBody>
        </p:sp>
      </p:grpSp>
      <p:sp>
        <p:nvSpPr>
          <p:cNvPr id="77" name="円/楕円 82"/>
          <p:cNvSpPr/>
          <p:nvPr/>
        </p:nvSpPr>
        <p:spPr>
          <a:xfrm>
            <a:off x="1834089" y="3232392"/>
            <a:ext cx="951426" cy="362914"/>
          </a:xfrm>
          <a:prstGeom prst="ellipse">
            <a:avLst/>
          </a:prstGeom>
          <a:solidFill>
            <a:schemeClr val="bg1"/>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36000" tIns="72000" rIns="36000" bIns="72000" numCol="1" rtlCol="0" anchor="ctr" anchorCtr="0" compatLnSpc="1">
            <a:prstTxWarp prst="textNoShape">
              <a:avLst/>
            </a:prstTxWarp>
          </a:bodyPr>
          <a:lstStyle/>
          <a:p>
            <a:pPr algn="ctr" defTabSz="914400" fontAlgn="base">
              <a:lnSpc>
                <a:spcPct val="110000"/>
              </a:lnSpc>
            </a:pP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５ページ</a:t>
            </a:r>
          </a:p>
        </p:txBody>
      </p:sp>
      <p:sp>
        <p:nvSpPr>
          <p:cNvPr id="81" name="円/楕円 82"/>
          <p:cNvSpPr/>
          <p:nvPr/>
        </p:nvSpPr>
        <p:spPr>
          <a:xfrm>
            <a:off x="1816952" y="4120537"/>
            <a:ext cx="951426" cy="357111"/>
          </a:xfrm>
          <a:prstGeom prst="ellipse">
            <a:avLst/>
          </a:prstGeom>
          <a:solidFill>
            <a:schemeClr val="bg1"/>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36000" tIns="72000" rIns="36000" bIns="72000" numCol="1" rtlCol="0" anchor="ctr" anchorCtr="0" compatLnSpc="1">
            <a:prstTxWarp prst="textNoShape">
              <a:avLst/>
            </a:prstTxWarp>
          </a:bodyPr>
          <a:lstStyle/>
          <a:p>
            <a:pPr algn="ctr" defTabSz="914400" fontAlgn="base">
              <a:lnSpc>
                <a:spcPct val="110000"/>
              </a:lnSpc>
            </a:pPr>
            <a:r>
              <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ページ</a:t>
            </a:r>
          </a:p>
        </p:txBody>
      </p:sp>
      <p:sp>
        <p:nvSpPr>
          <p:cNvPr id="82" name="円/楕円 82"/>
          <p:cNvSpPr/>
          <p:nvPr/>
        </p:nvSpPr>
        <p:spPr>
          <a:xfrm>
            <a:off x="1759254" y="5426483"/>
            <a:ext cx="951426" cy="357111"/>
          </a:xfrm>
          <a:prstGeom prst="ellipse">
            <a:avLst/>
          </a:prstGeom>
          <a:solidFill>
            <a:schemeClr val="bg1"/>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36000" tIns="72000" rIns="36000" bIns="72000" numCol="1" rtlCol="0" anchor="ctr" anchorCtr="0" compatLnSpc="1">
            <a:prstTxWarp prst="textNoShape">
              <a:avLst/>
            </a:prstTxWarp>
          </a:bodyPr>
          <a:lstStyle/>
          <a:p>
            <a:pPr algn="ctr" defTabSz="914400" fontAlgn="base">
              <a:lnSpc>
                <a:spcPct val="110000"/>
              </a:lnSpc>
            </a:pP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９ページ</a:t>
            </a:r>
          </a:p>
        </p:txBody>
      </p:sp>
      <p:sp>
        <p:nvSpPr>
          <p:cNvPr id="83" name="円/楕円 82"/>
          <p:cNvSpPr/>
          <p:nvPr/>
        </p:nvSpPr>
        <p:spPr>
          <a:xfrm>
            <a:off x="5101702" y="8163733"/>
            <a:ext cx="1478197" cy="338014"/>
          </a:xfrm>
          <a:prstGeom prst="ellipse">
            <a:avLst/>
          </a:prstGeom>
          <a:solidFill>
            <a:schemeClr val="bg1"/>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36000" tIns="72000" rIns="36000" bIns="72000" numCol="1" rtlCol="0" anchor="ctr" anchorCtr="0" compatLnSpc="1">
            <a:prstTxWarp prst="textNoShape">
              <a:avLst/>
            </a:prstTxWarp>
          </a:bodyPr>
          <a:lstStyle/>
          <a:p>
            <a:pPr algn="ctr" defTabSz="914400" fontAlgn="base">
              <a:lnSpc>
                <a:spcPct val="110000"/>
              </a:lnSpc>
            </a:pPr>
            <a:r>
              <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44</a:t>
            </a: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ページ</a:t>
            </a:r>
          </a:p>
        </p:txBody>
      </p:sp>
      <p:sp>
        <p:nvSpPr>
          <p:cNvPr id="36" name="テキスト ボックス 35">
            <a:extLst>
              <a:ext uri="{FF2B5EF4-FFF2-40B4-BE49-F238E27FC236}">
                <a16:creationId xmlns:a16="http://schemas.microsoft.com/office/drawing/2014/main" id="{303BA2FD-37E4-4A81-B1DF-918318C39DEC}"/>
              </a:ext>
            </a:extLst>
          </p:cNvPr>
          <p:cNvSpPr txBox="1"/>
          <p:nvPr/>
        </p:nvSpPr>
        <p:spPr>
          <a:xfrm>
            <a:off x="25166" y="762436"/>
            <a:ext cx="6858000" cy="369332"/>
          </a:xfrm>
          <a:prstGeom prst="rect">
            <a:avLst/>
          </a:prstGeom>
          <a:noFill/>
        </p:spPr>
        <p:txBody>
          <a:bodyPr wrap="square">
            <a:spAutoFit/>
          </a:bodyPr>
          <a:lstStyle/>
          <a:p>
            <a:r>
              <a:rPr kumimoji="1" lang="ja-JP" altLang="en-US" sz="1800" b="1" u="sng" dirty="0">
                <a:solidFill>
                  <a:srgbClr val="C00000"/>
                </a:solidFill>
                <a:latin typeface="Meiryo UI" panose="020B0604030504040204" pitchFamily="50" charset="-128"/>
                <a:ea typeface="Meiryo UI" panose="020B0604030504040204" pitchFamily="50" charset="-128"/>
              </a:rPr>
              <a:t>全員、必ず</a:t>
            </a:r>
            <a:r>
              <a:rPr lang="ja-JP" altLang="en-US" sz="1800" b="1" u="sng" dirty="0">
                <a:solidFill>
                  <a:srgbClr val="C00000"/>
                </a:solidFill>
                <a:latin typeface="Meiryo UI" panose="020B0604030504040204" pitchFamily="50" charset="-128"/>
                <a:ea typeface="Meiryo UI" panose="020B0604030504040204" pitchFamily="50" charset="-128"/>
              </a:rPr>
              <a:t>令和７年７月２４日（木）</a:t>
            </a:r>
            <a:r>
              <a:rPr kumimoji="1" lang="ja-JP" altLang="en-US" sz="1800" b="1" u="sng" dirty="0">
                <a:solidFill>
                  <a:srgbClr val="C00000"/>
                </a:solidFill>
                <a:latin typeface="Meiryo UI" panose="020B0604030504040204" pitchFamily="50" charset="-128"/>
                <a:ea typeface="Meiryo UI" panose="020B0604030504040204" pitchFamily="50" charset="-128"/>
              </a:rPr>
              <a:t>まで</a:t>
            </a:r>
            <a:r>
              <a:rPr kumimoji="1" lang="ja-JP" altLang="en-US" sz="1800" b="1" dirty="0">
                <a:solidFill>
                  <a:srgbClr val="C00000"/>
                </a:solidFill>
                <a:latin typeface="Meiryo UI" panose="020B0604030504040204" pitchFamily="50" charset="-128"/>
                <a:ea typeface="Meiryo UI" panose="020B0604030504040204" pitchFamily="50" charset="-128"/>
              </a:rPr>
              <a:t>に入力を行ってください。</a:t>
            </a:r>
            <a:endParaRPr kumimoji="1" lang="en-US" altLang="ja-JP" sz="1800" i="1" dirty="0">
              <a:solidFill>
                <a:srgbClr val="C00000"/>
              </a:solidFill>
              <a:latin typeface="Meiryo UI" panose="020B0604030504040204" pitchFamily="50" charset="-128"/>
              <a:ea typeface="Meiryo UI" panose="020B0604030504040204" pitchFamily="50" charset="-128"/>
            </a:endParaRPr>
          </a:p>
        </p:txBody>
      </p:sp>
      <p:sp>
        <p:nvSpPr>
          <p:cNvPr id="38" name="右矢印 62">
            <a:extLst>
              <a:ext uri="{FF2B5EF4-FFF2-40B4-BE49-F238E27FC236}">
                <a16:creationId xmlns:a16="http://schemas.microsoft.com/office/drawing/2014/main" id="{8653D3D3-68B5-4E03-A0DF-564EAAC5B2CC}"/>
              </a:ext>
            </a:extLst>
          </p:cNvPr>
          <p:cNvSpPr/>
          <p:nvPr/>
        </p:nvSpPr>
        <p:spPr>
          <a:xfrm rot="5400000">
            <a:off x="5174778" y="5311908"/>
            <a:ext cx="288000" cy="381000"/>
          </a:xfrm>
          <a:prstGeom prst="rightArrow">
            <a:avLst/>
          </a:prstGeom>
          <a:solidFill>
            <a:srgbClr val="E1EEF0"/>
          </a:solidFill>
          <a:ln w="19050">
            <a:solidFill>
              <a:srgbClr val="ABCFD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テキスト ボックス 39">
            <a:extLst>
              <a:ext uri="{FF2B5EF4-FFF2-40B4-BE49-F238E27FC236}">
                <a16:creationId xmlns:a16="http://schemas.microsoft.com/office/drawing/2014/main" id="{570B6D7D-4C6F-45AF-9702-9D47B21019F7}"/>
              </a:ext>
            </a:extLst>
          </p:cNvPr>
          <p:cNvSpPr txBox="1"/>
          <p:nvPr/>
        </p:nvSpPr>
        <p:spPr>
          <a:xfrm>
            <a:off x="2629844" y="5291224"/>
            <a:ext cx="2592000" cy="415498"/>
          </a:xfrm>
          <a:prstGeom prst="rect">
            <a:avLst/>
          </a:prstGeom>
          <a:noFill/>
        </p:spPr>
        <p:txBody>
          <a:bodyPr wrap="square" rtlCol="0">
            <a:spAutoFit/>
          </a:bodyPr>
          <a:lstStyle/>
          <a:p>
            <a:r>
              <a:rPr lang="ja-JP" altLang="en-US" sz="1050" dirty="0">
                <a:latin typeface="Meiryo UI" panose="020B0604030504040204" pitchFamily="50" charset="-128"/>
                <a:ea typeface="Meiryo UI" panose="020B0604030504040204" pitchFamily="50" charset="-128"/>
                <a:cs typeface="Meiryo UI" panose="020B0604030504040204" pitchFamily="50" charset="-128"/>
              </a:rPr>
              <a:t>③</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の事実発生日が令和</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7</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6</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日以前で、かつ審査の結果が認定だった場合</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正方形/長方形 43">
            <a:extLst>
              <a:ext uri="{FF2B5EF4-FFF2-40B4-BE49-F238E27FC236}">
                <a16:creationId xmlns:a16="http://schemas.microsoft.com/office/drawing/2014/main" id="{91101A4F-3514-4715-855A-C2CECA1558F7}"/>
              </a:ext>
            </a:extLst>
          </p:cNvPr>
          <p:cNvSpPr/>
          <p:nvPr/>
        </p:nvSpPr>
        <p:spPr>
          <a:xfrm>
            <a:off x="4114875" y="5676154"/>
            <a:ext cx="2369830" cy="673805"/>
          </a:xfrm>
          <a:prstGeom prst="rect">
            <a:avLst/>
          </a:prstGeom>
          <a:solidFill>
            <a:schemeClr val="accent2">
              <a:lumMod val="60000"/>
              <a:lumOff val="40000"/>
            </a:schemeClr>
          </a:solidFill>
          <a:ln w="19050">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algn="ctr" defTabSz="914400" fontAlgn="base"/>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③</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保護者等情報変更届出の提出（</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月申請）</a:t>
            </a:r>
          </a:p>
        </p:txBody>
      </p:sp>
      <p:sp>
        <p:nvSpPr>
          <p:cNvPr id="45" name="円/楕円 82">
            <a:extLst>
              <a:ext uri="{FF2B5EF4-FFF2-40B4-BE49-F238E27FC236}">
                <a16:creationId xmlns:a16="http://schemas.microsoft.com/office/drawing/2014/main" id="{43D5045A-6E57-4092-9B58-9CE70CB900E9}"/>
              </a:ext>
            </a:extLst>
          </p:cNvPr>
          <p:cNvSpPr/>
          <p:nvPr/>
        </p:nvSpPr>
        <p:spPr>
          <a:xfrm>
            <a:off x="5492158" y="5400847"/>
            <a:ext cx="951426" cy="357111"/>
          </a:xfrm>
          <a:prstGeom prst="ellipse">
            <a:avLst/>
          </a:prstGeom>
          <a:solidFill>
            <a:schemeClr val="bg1"/>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36000" tIns="72000" rIns="36000" bIns="72000" numCol="1" rtlCol="0" anchor="ctr" anchorCtr="0" compatLnSpc="1">
            <a:prstTxWarp prst="textNoShape">
              <a:avLst/>
            </a:prstTxWarp>
          </a:bodyPr>
          <a:lstStyle/>
          <a:p>
            <a:pPr algn="ctr" defTabSz="914400" fontAlgn="base">
              <a:lnSpc>
                <a:spcPct val="110000"/>
              </a:lnSpc>
            </a:pPr>
            <a:r>
              <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36</a:t>
            </a: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ページ</a:t>
            </a:r>
          </a:p>
        </p:txBody>
      </p:sp>
      <p:sp>
        <p:nvSpPr>
          <p:cNvPr id="46" name="右矢印 87">
            <a:extLst>
              <a:ext uri="{FF2B5EF4-FFF2-40B4-BE49-F238E27FC236}">
                <a16:creationId xmlns:a16="http://schemas.microsoft.com/office/drawing/2014/main" id="{28E0480E-370A-4BFA-B46D-A0FF43199AC4}"/>
              </a:ext>
            </a:extLst>
          </p:cNvPr>
          <p:cNvSpPr/>
          <p:nvPr/>
        </p:nvSpPr>
        <p:spPr>
          <a:xfrm rot="5400000">
            <a:off x="5127341" y="6702335"/>
            <a:ext cx="380543" cy="381000"/>
          </a:xfrm>
          <a:prstGeom prst="rightArrow">
            <a:avLst/>
          </a:prstGeom>
          <a:solidFill>
            <a:srgbClr val="E1EEF0"/>
          </a:solidFill>
          <a:ln w="19050">
            <a:solidFill>
              <a:srgbClr val="ABCFD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テキスト ボックス 46">
            <a:extLst>
              <a:ext uri="{FF2B5EF4-FFF2-40B4-BE49-F238E27FC236}">
                <a16:creationId xmlns:a16="http://schemas.microsoft.com/office/drawing/2014/main" id="{135F4545-6C9F-408A-BD15-072DC9D0D530}"/>
              </a:ext>
            </a:extLst>
          </p:cNvPr>
          <p:cNvSpPr txBox="1"/>
          <p:nvPr/>
        </p:nvSpPr>
        <p:spPr>
          <a:xfrm>
            <a:off x="3976304" y="6390729"/>
            <a:ext cx="2646971" cy="261610"/>
          </a:xfrm>
          <a:prstGeom prst="rect">
            <a:avLst/>
          </a:prstGeom>
          <a:noFill/>
        </p:spPr>
        <p:txBody>
          <a:bodyPr wrap="square" rtlCol="0">
            <a:spAutoFit/>
          </a:bodyPr>
          <a:lstStyle/>
          <a:p>
            <a:r>
              <a:rPr lang="en-US" altLang="ja-JP" sz="1100" dirty="0">
                <a:solidFill>
                  <a:srgbClr val="000000"/>
                </a:solidFill>
                <a:latin typeface="Meiryo UI" panose="020B0604030504040204" pitchFamily="50" charset="-128"/>
                <a:ea typeface="Meiryo UI" panose="020B0604030504040204" pitchFamily="50" charset="-128"/>
              </a:rPr>
              <a:t>※</a:t>
            </a:r>
            <a:r>
              <a:rPr kumimoji="1" lang="ja-JP" altLang="en-US" sz="1100" dirty="0">
                <a:solidFill>
                  <a:srgbClr val="000000"/>
                </a:solidFill>
                <a:latin typeface="Meiryo UI" panose="020B0604030504040204" pitchFamily="50" charset="-128"/>
                <a:ea typeface="Meiryo UI" panose="020B0604030504040204" pitchFamily="50" charset="-128"/>
              </a:rPr>
              <a:t>学校より作業依頼の連絡をいたします。</a:t>
            </a:r>
          </a:p>
        </p:txBody>
      </p:sp>
      <p:sp>
        <p:nvSpPr>
          <p:cNvPr id="48" name="テキスト ボックス 47">
            <a:extLst>
              <a:ext uri="{FF2B5EF4-FFF2-40B4-BE49-F238E27FC236}">
                <a16:creationId xmlns:a16="http://schemas.microsoft.com/office/drawing/2014/main" id="{4FAC56E1-D49C-4CD2-BCD8-F08C30BB177F}"/>
              </a:ext>
            </a:extLst>
          </p:cNvPr>
          <p:cNvSpPr txBox="1"/>
          <p:nvPr/>
        </p:nvSpPr>
        <p:spPr>
          <a:xfrm>
            <a:off x="25166" y="9120244"/>
            <a:ext cx="6858000" cy="523220"/>
          </a:xfrm>
          <a:prstGeom prst="rect">
            <a:avLst/>
          </a:prstGeom>
          <a:noFill/>
        </p:spPr>
        <p:txBody>
          <a:bodyPr wrap="square">
            <a:spAutoFit/>
          </a:bodyPr>
          <a:lstStyle/>
          <a:p>
            <a:pPr marL="87313" marR="0" lvl="0" indent="0" algn="l" defTabSz="925880" rtl="0" eaLnBrk="1" fontAlgn="auto" latinLnBrk="0" hangingPunct="1">
              <a:lnSpc>
                <a:spcPct val="100000"/>
              </a:lnSpc>
              <a:spcBef>
                <a:spcPts val="0"/>
              </a:spcBef>
              <a:spcAft>
                <a:spcPts val="0"/>
              </a:spcAft>
              <a:buClrTx/>
              <a:buSzTx/>
              <a:buFontTx/>
              <a:buNone/>
              <a:tabLst/>
              <a:defRPr/>
            </a:pPr>
            <a:r>
              <a:rPr kumimoji="1" lang="ja-JP" altLang="en-US" sz="1400" b="1" i="0" u="sng" strike="noStrike" kern="120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cs typeface="+mn-cs"/>
              </a:rPr>
              <a:t>税の申告を行っていない場合、所得確認ができず、支給決定が遅れる場合があります。</a:t>
            </a:r>
            <a:endParaRPr kumimoji="1" lang="en-US" altLang="ja-JP" sz="1400" b="1" i="0" u="sng" strike="noStrike" kern="120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cs typeface="+mn-cs"/>
            </a:endParaRPr>
          </a:p>
          <a:p>
            <a:pPr marL="87313" marR="0" lvl="0" indent="0" algn="l" defTabSz="925880" rtl="0" eaLnBrk="1" fontAlgn="auto" latinLnBrk="0" hangingPunct="1">
              <a:lnSpc>
                <a:spcPct val="100000"/>
              </a:lnSpc>
              <a:spcBef>
                <a:spcPts val="0"/>
              </a:spcBef>
              <a:spcAft>
                <a:spcPts val="0"/>
              </a:spcAft>
              <a:buClrTx/>
              <a:buSzTx/>
              <a:buFontTx/>
              <a:buNone/>
              <a:tabLst/>
              <a:defRPr/>
            </a:pPr>
            <a:r>
              <a:rPr lang="ja-JP" altLang="en-US" sz="1400" b="1" u="sng" dirty="0">
                <a:solidFill>
                  <a:srgbClr val="C00000"/>
                </a:solidFill>
                <a:latin typeface="Meiryo UI" panose="020B0604030504040204" pitchFamily="50" charset="-128"/>
                <a:ea typeface="Meiryo UI" panose="020B0604030504040204" pitchFamily="50" charset="-128"/>
              </a:rPr>
              <a:t>必ず</a:t>
            </a:r>
            <a:r>
              <a:rPr kumimoji="1" lang="ja-JP" altLang="en-US" sz="1400" b="1" i="0" u="sng" strike="noStrike" kern="120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cs typeface="+mn-cs"/>
              </a:rPr>
              <a:t>事前に申告手続をお願いします。</a:t>
            </a:r>
            <a:endParaRPr kumimoji="1" lang="en-US" altLang="ja-JP" sz="1400" b="1" i="0" u="none" strike="noStrike" kern="120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cs typeface="+mn-cs"/>
            </a:endParaRPr>
          </a:p>
        </p:txBody>
      </p:sp>
      <p:sp>
        <p:nvSpPr>
          <p:cNvPr id="49" name="テキスト ボックス 48">
            <a:extLst>
              <a:ext uri="{FF2B5EF4-FFF2-40B4-BE49-F238E27FC236}">
                <a16:creationId xmlns:a16="http://schemas.microsoft.com/office/drawing/2014/main" id="{97597CCE-F9C3-40DF-ADB4-8FD32FBAF672}"/>
              </a:ext>
            </a:extLst>
          </p:cNvPr>
          <p:cNvSpPr txBox="1"/>
          <p:nvPr/>
        </p:nvSpPr>
        <p:spPr>
          <a:xfrm>
            <a:off x="2942046" y="8555612"/>
            <a:ext cx="3842081" cy="261610"/>
          </a:xfrm>
          <a:prstGeom prst="rect">
            <a:avLst/>
          </a:prstGeom>
          <a:noFill/>
        </p:spPr>
        <p:txBody>
          <a:bodyPr wrap="square" rtlCol="0">
            <a:spAutoFit/>
          </a:bodyPr>
          <a:lstStyle/>
          <a:p>
            <a:r>
              <a:rPr lang="en-US" altLang="ja-JP" sz="1100" dirty="0">
                <a:solidFill>
                  <a:srgbClr val="000000"/>
                </a:solidFill>
                <a:latin typeface="Meiryo UI" panose="020B0604030504040204" pitchFamily="50" charset="-128"/>
                <a:ea typeface="Meiryo UI" panose="020B0604030504040204" pitchFamily="50" charset="-128"/>
              </a:rPr>
              <a:t>※</a:t>
            </a:r>
            <a:r>
              <a:rPr lang="ja-JP" altLang="en-US" sz="1100" dirty="0">
                <a:solidFill>
                  <a:srgbClr val="000000"/>
                </a:solidFill>
                <a:latin typeface="Meiryo UI" panose="020B0604030504040204" pitchFamily="50" charset="-128"/>
                <a:ea typeface="Meiryo UI" panose="020B0604030504040204" pitchFamily="50" charset="-128"/>
              </a:rPr>
              <a:t>結果通知書は、後日お通いの学校より紙でお渡しいたします。</a:t>
            </a:r>
            <a:endParaRPr kumimoji="1" lang="ja-JP" altLang="en-US" sz="1100" dirty="0">
              <a:solidFill>
                <a:srgbClr val="000000"/>
              </a:solidFill>
              <a:latin typeface="Meiryo UI" panose="020B0604030504040204" pitchFamily="50" charset="-128"/>
              <a:ea typeface="Meiryo UI" panose="020B0604030504040204" pitchFamily="50" charset="-128"/>
            </a:endParaRPr>
          </a:p>
        </p:txBody>
      </p:sp>
      <p:sp>
        <p:nvSpPr>
          <p:cNvPr id="51" name="円/楕円 81"/>
          <p:cNvSpPr/>
          <p:nvPr/>
        </p:nvSpPr>
        <p:spPr>
          <a:xfrm>
            <a:off x="5451591" y="4215961"/>
            <a:ext cx="951426" cy="379600"/>
          </a:xfrm>
          <a:prstGeom prst="ellipse">
            <a:avLst/>
          </a:prstGeom>
          <a:solidFill>
            <a:schemeClr val="bg1"/>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36000" tIns="72000" rIns="36000" bIns="72000" numCol="1" rtlCol="0" anchor="ctr" anchorCtr="0" compatLnSpc="1">
            <a:prstTxWarp prst="textNoShape">
              <a:avLst/>
            </a:prstTxWarp>
          </a:bodyPr>
          <a:lstStyle/>
          <a:p>
            <a:pPr algn="ctr" defTabSz="914400" fontAlgn="base">
              <a:lnSpc>
                <a:spcPct val="110000"/>
              </a:lnSpc>
            </a:pPr>
            <a:r>
              <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19</a:t>
            </a: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ページ</a:t>
            </a:r>
          </a:p>
        </p:txBody>
      </p:sp>
      <p:sp>
        <p:nvSpPr>
          <p:cNvPr id="86" name="正方形/長方形 85">
            <a:extLst>
              <a:ext uri="{FF2B5EF4-FFF2-40B4-BE49-F238E27FC236}">
                <a16:creationId xmlns:a16="http://schemas.microsoft.com/office/drawing/2014/main" id="{0AA06234-80E9-41E1-9EFF-0970AC09100E}"/>
              </a:ext>
            </a:extLst>
          </p:cNvPr>
          <p:cNvSpPr/>
          <p:nvPr/>
        </p:nvSpPr>
        <p:spPr>
          <a:xfrm>
            <a:off x="246935" y="7179183"/>
            <a:ext cx="6271950" cy="450258"/>
          </a:xfrm>
          <a:prstGeom prst="rect">
            <a:avLst/>
          </a:prstGeom>
          <a:solidFill>
            <a:schemeClr val="accent2">
              <a:lumMod val="60000"/>
              <a:lumOff val="40000"/>
            </a:schemeClr>
          </a:solidFill>
          <a:ln w="19050">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algn="ctr" defTabSz="914400" fontAlgn="base"/>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④ 臨時支援金の申請 </a:t>
            </a:r>
            <a:endPar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7" name="円/楕円 82">
            <a:extLst>
              <a:ext uri="{FF2B5EF4-FFF2-40B4-BE49-F238E27FC236}">
                <a16:creationId xmlns:a16="http://schemas.microsoft.com/office/drawing/2014/main" id="{2BA69E1C-18FF-4D22-9C64-56B7A09703DE}"/>
              </a:ext>
            </a:extLst>
          </p:cNvPr>
          <p:cNvSpPr/>
          <p:nvPr/>
        </p:nvSpPr>
        <p:spPr>
          <a:xfrm>
            <a:off x="5094842" y="7221480"/>
            <a:ext cx="1478197" cy="338014"/>
          </a:xfrm>
          <a:prstGeom prst="ellipse">
            <a:avLst/>
          </a:prstGeom>
          <a:solidFill>
            <a:schemeClr val="bg1"/>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36000" tIns="72000" rIns="36000" bIns="72000" numCol="1" rtlCol="0" anchor="ctr" anchorCtr="0" compatLnSpc="1">
            <a:prstTxWarp prst="textNoShape">
              <a:avLst/>
            </a:prstTxWarp>
          </a:bodyPr>
          <a:lstStyle/>
          <a:p>
            <a:pPr algn="ctr" defTabSz="914400" fontAlgn="base">
              <a:lnSpc>
                <a:spcPct val="110000"/>
              </a:lnSpc>
            </a:pPr>
            <a:r>
              <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38</a:t>
            </a: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ページ</a:t>
            </a:r>
          </a:p>
        </p:txBody>
      </p:sp>
      <p:sp>
        <p:nvSpPr>
          <p:cNvPr id="91" name="右矢印 87">
            <a:extLst>
              <a:ext uri="{FF2B5EF4-FFF2-40B4-BE49-F238E27FC236}">
                <a16:creationId xmlns:a16="http://schemas.microsoft.com/office/drawing/2014/main" id="{005968A2-745D-44F8-8DAB-81AFE14CFB75}"/>
              </a:ext>
            </a:extLst>
          </p:cNvPr>
          <p:cNvSpPr/>
          <p:nvPr/>
        </p:nvSpPr>
        <p:spPr>
          <a:xfrm rot="5400000">
            <a:off x="3360690" y="7691708"/>
            <a:ext cx="341290" cy="381000"/>
          </a:xfrm>
          <a:prstGeom prst="rightArrow">
            <a:avLst/>
          </a:prstGeom>
          <a:solidFill>
            <a:srgbClr val="E1EEF0"/>
          </a:solidFill>
          <a:ln w="19050">
            <a:solidFill>
              <a:srgbClr val="ABCFD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9268090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BAC4755B-BF1B-4F8C-94E5-95D016EC8BA9}"/>
              </a:ext>
            </a:extLst>
          </p:cNvPr>
          <p:cNvPicPr>
            <a:picLocks noChangeAspect="1"/>
          </p:cNvPicPr>
          <p:nvPr/>
        </p:nvPicPr>
        <p:blipFill>
          <a:blip r:embed="rId3"/>
          <a:stretch>
            <a:fillRect/>
          </a:stretch>
        </p:blipFill>
        <p:spPr>
          <a:xfrm>
            <a:off x="79484" y="7095824"/>
            <a:ext cx="4182218" cy="2072820"/>
          </a:xfrm>
          <a:prstGeom prst="rect">
            <a:avLst/>
          </a:prstGeom>
        </p:spPr>
      </p:pic>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a:t>
            </a:r>
            <a:r>
              <a:rPr lang="ja-JP" altLang="en-US" dirty="0">
                <a:solidFill>
                  <a:srgbClr val="000000"/>
                </a:solidFill>
              </a:rPr>
              <a:t> 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2-4.</a:t>
            </a:r>
            <a:r>
              <a:rPr lang="ja-JP" altLang="en-US" dirty="0">
                <a:solidFill>
                  <a:srgbClr val="000000"/>
                </a:solidFill>
              </a:rPr>
              <a:t> 保護者等情報の変更の届出をする</a:t>
            </a:r>
          </a:p>
        </p:txBody>
      </p:sp>
      <p:sp>
        <p:nvSpPr>
          <p:cNvPr id="44" name="正方形/長方形 43"/>
          <p:cNvSpPr/>
          <p:nvPr/>
        </p:nvSpPr>
        <p:spPr>
          <a:xfrm>
            <a:off x="192754" y="1144800"/>
            <a:ext cx="6551928"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4.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保護者等情報変更届出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収入状況取得</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画面</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(4/9)</a:t>
            </a:r>
            <a:endPar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1" name="正方形/長方形 60"/>
          <p:cNvSpPr/>
          <p:nvPr/>
        </p:nvSpPr>
        <p:spPr>
          <a:xfrm>
            <a:off x="191037" y="6411235"/>
            <a:ext cx="6551928"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4.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保護者等情報変更届出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収入状況取得</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画面</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(5/9)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マイナポータルの画面</a:t>
            </a:r>
          </a:p>
        </p:txBody>
      </p:sp>
      <p:sp>
        <p:nvSpPr>
          <p:cNvPr id="39" name="正方形/長方形 38">
            <a:extLst>
              <a:ext uri="{FF2B5EF4-FFF2-40B4-BE49-F238E27FC236}">
                <a16:creationId xmlns:a16="http://schemas.microsoft.com/office/drawing/2014/main" id="{0C45B996-D603-4796-BE6C-0121F7AD90D8}"/>
              </a:ext>
            </a:extLst>
          </p:cNvPr>
          <p:cNvSpPr/>
          <p:nvPr/>
        </p:nvSpPr>
        <p:spPr>
          <a:xfrm>
            <a:off x="4463239" y="1723457"/>
            <a:ext cx="2278409" cy="741333"/>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「マイナポータルから自己情報を取得する」ボタンをクリックします。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角丸四角形 43">
            <a:extLst>
              <a:ext uri="{FF2B5EF4-FFF2-40B4-BE49-F238E27FC236}">
                <a16:creationId xmlns:a16="http://schemas.microsoft.com/office/drawing/2014/main" id="{5DC9F877-AB50-4BBD-91D9-4810E3C8CECB}"/>
              </a:ext>
            </a:extLst>
          </p:cNvPr>
          <p:cNvSpPr/>
          <p:nvPr/>
        </p:nvSpPr>
        <p:spPr>
          <a:xfrm>
            <a:off x="4619670" y="1595613"/>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41" name="グループ化 40">
            <a:extLst>
              <a:ext uri="{FF2B5EF4-FFF2-40B4-BE49-F238E27FC236}">
                <a16:creationId xmlns:a16="http://schemas.microsoft.com/office/drawing/2014/main" id="{52F2BECE-18D4-45F2-8D3E-1E13AF050F50}"/>
              </a:ext>
            </a:extLst>
          </p:cNvPr>
          <p:cNvGrpSpPr/>
          <p:nvPr/>
        </p:nvGrpSpPr>
        <p:grpSpPr>
          <a:xfrm>
            <a:off x="4501283" y="1924877"/>
            <a:ext cx="209880" cy="281733"/>
            <a:chOff x="4707498" y="1706457"/>
            <a:chExt cx="198178" cy="281733"/>
          </a:xfrm>
        </p:grpSpPr>
        <p:sp>
          <p:nvSpPr>
            <p:cNvPr id="47" name="円/楕円 129">
              <a:extLst>
                <a:ext uri="{FF2B5EF4-FFF2-40B4-BE49-F238E27FC236}">
                  <a16:creationId xmlns:a16="http://schemas.microsoft.com/office/drawing/2014/main" id="{D795C36C-8CF7-4CBA-A3A7-CC5F644F6508}"/>
                </a:ext>
              </a:extLst>
            </p:cNvPr>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800">
                <a:solidFill>
                  <a:srgbClr val="FFFFFF"/>
                </a:solidFill>
              </a:endParaRPr>
            </a:p>
          </p:txBody>
        </p:sp>
        <p:sp>
          <p:nvSpPr>
            <p:cNvPr id="51" name="コンテンツ プレースホルダー 2">
              <a:extLst>
                <a:ext uri="{FF2B5EF4-FFF2-40B4-BE49-F238E27FC236}">
                  <a16:creationId xmlns:a16="http://schemas.microsoft.com/office/drawing/2014/main" id="{41DA2D08-C0E6-452C-B206-77941120641E}"/>
                </a:ext>
              </a:extLst>
            </p:cNvPr>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200" dirty="0">
                  <a:solidFill>
                    <a:schemeClr val="bg1"/>
                  </a:solidFill>
                </a:rPr>
                <a:t>1</a:t>
              </a:r>
            </a:p>
          </p:txBody>
        </p:sp>
      </p:grpSp>
      <p:sp>
        <p:nvSpPr>
          <p:cNvPr id="63" name="正方形/長方形 62">
            <a:extLst>
              <a:ext uri="{FF2B5EF4-FFF2-40B4-BE49-F238E27FC236}">
                <a16:creationId xmlns:a16="http://schemas.microsoft.com/office/drawing/2014/main" id="{CC6ACFE1-DDEF-4436-89F3-CF0A9F5BCF23}"/>
              </a:ext>
            </a:extLst>
          </p:cNvPr>
          <p:cNvSpPr/>
          <p:nvPr/>
        </p:nvSpPr>
        <p:spPr>
          <a:xfrm>
            <a:off x="4418520" y="6965564"/>
            <a:ext cx="2326162" cy="1233488"/>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内容を確認し、「次へ」ボタンをクリックします。その後、再度個人番号カードを読み取ります。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5" name="角丸四角形 28">
            <a:extLst>
              <a:ext uri="{FF2B5EF4-FFF2-40B4-BE49-F238E27FC236}">
                <a16:creationId xmlns:a16="http://schemas.microsoft.com/office/drawing/2014/main" id="{A14CD53B-1259-4FA6-973E-33D1DD4EC561}"/>
              </a:ext>
            </a:extLst>
          </p:cNvPr>
          <p:cNvSpPr/>
          <p:nvPr/>
        </p:nvSpPr>
        <p:spPr>
          <a:xfrm>
            <a:off x="4574951" y="6837719"/>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69" name="グループ化 68">
            <a:extLst>
              <a:ext uri="{FF2B5EF4-FFF2-40B4-BE49-F238E27FC236}">
                <a16:creationId xmlns:a16="http://schemas.microsoft.com/office/drawing/2014/main" id="{6F2F070A-DB8B-4C8D-A57F-A0DD021B6D91}"/>
              </a:ext>
            </a:extLst>
          </p:cNvPr>
          <p:cNvGrpSpPr/>
          <p:nvPr/>
        </p:nvGrpSpPr>
        <p:grpSpPr>
          <a:xfrm>
            <a:off x="4457099" y="7177498"/>
            <a:ext cx="209880" cy="281733"/>
            <a:chOff x="4707498" y="1706457"/>
            <a:chExt cx="198178" cy="281733"/>
          </a:xfrm>
        </p:grpSpPr>
        <p:sp>
          <p:nvSpPr>
            <p:cNvPr id="70" name="円/楕円 129">
              <a:extLst>
                <a:ext uri="{FF2B5EF4-FFF2-40B4-BE49-F238E27FC236}">
                  <a16:creationId xmlns:a16="http://schemas.microsoft.com/office/drawing/2014/main" id="{73DFE2D0-5B2A-4A5B-9F7D-7736FD85C2E8}"/>
                </a:ext>
              </a:extLst>
            </p:cNvPr>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1" name="コンテンツ プレースホルダー 2">
              <a:extLst>
                <a:ext uri="{FF2B5EF4-FFF2-40B4-BE49-F238E27FC236}">
                  <a16:creationId xmlns:a16="http://schemas.microsoft.com/office/drawing/2014/main" id="{17E8B225-4CBC-487B-96CC-F7E7476E9C4B}"/>
                </a:ext>
              </a:extLst>
            </p:cNvPr>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72" name="正方形/長方形 71">
            <a:extLst>
              <a:ext uri="{FF2B5EF4-FFF2-40B4-BE49-F238E27FC236}">
                <a16:creationId xmlns:a16="http://schemas.microsoft.com/office/drawing/2014/main" id="{B0F427DC-68A5-4047-B5DE-4ED524C571AF}"/>
              </a:ext>
            </a:extLst>
          </p:cNvPr>
          <p:cNvSpPr/>
          <p:nvPr/>
        </p:nvSpPr>
        <p:spPr>
          <a:xfrm>
            <a:off x="4415486" y="8531433"/>
            <a:ext cx="2326162" cy="1028018"/>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4625" indent="-93663">
              <a:buFont typeface="Arial" panose="020B0604020202020204" pitchFamily="34" charset="0"/>
              <a:buChar char="•"/>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個人番号カードの読み取りについては、</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ページを参照してください。</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3" name="角丸四角形 30">
            <a:extLst>
              <a:ext uri="{FF2B5EF4-FFF2-40B4-BE49-F238E27FC236}">
                <a16:creationId xmlns:a16="http://schemas.microsoft.com/office/drawing/2014/main" id="{86CA07E0-46DE-4E23-9FA5-4FC95B7C6030}"/>
              </a:ext>
            </a:extLst>
          </p:cNvPr>
          <p:cNvSpPr/>
          <p:nvPr/>
        </p:nvSpPr>
        <p:spPr>
          <a:xfrm>
            <a:off x="4630895" y="8372343"/>
            <a:ext cx="748280" cy="308736"/>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テキスト ボックス 47"/>
          <p:cNvSpPr txBox="1"/>
          <p:nvPr/>
        </p:nvSpPr>
        <p:spPr>
          <a:xfrm>
            <a:off x="5789056" y="8041502"/>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31</a:t>
            </a:r>
            <a:r>
              <a:rPr lang="ja-JP" altLang="en-US" sz="1200" dirty="0">
                <a:solidFill>
                  <a:srgbClr val="000000"/>
                </a:solidFill>
              </a:rPr>
              <a:t>ページへ</a:t>
            </a:r>
            <a:endParaRPr kumimoji="1" lang="ja-JP" altLang="en-US" sz="1200" dirty="0">
              <a:solidFill>
                <a:srgbClr val="000000"/>
              </a:solidFill>
            </a:endParaRPr>
          </a:p>
        </p:txBody>
      </p:sp>
      <p:sp>
        <p:nvSpPr>
          <p:cNvPr id="43" name="正方形/長方形 42">
            <a:extLst>
              <a:ext uri="{FF2B5EF4-FFF2-40B4-BE49-F238E27FC236}">
                <a16:creationId xmlns:a16="http://schemas.microsoft.com/office/drawing/2014/main" id="{F2AAE0E9-4CA4-4E0A-A36E-2F53E1CFAFE4}"/>
              </a:ext>
            </a:extLst>
          </p:cNvPr>
          <p:cNvSpPr/>
          <p:nvPr/>
        </p:nvSpPr>
        <p:spPr>
          <a:xfrm>
            <a:off x="4057165" y="8396087"/>
            <a:ext cx="204537" cy="159268"/>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45" name="グループ化 44">
            <a:extLst>
              <a:ext uri="{FF2B5EF4-FFF2-40B4-BE49-F238E27FC236}">
                <a16:creationId xmlns:a16="http://schemas.microsoft.com/office/drawing/2014/main" id="{E7CC889B-41A0-465C-AB62-E77D433DA20A}"/>
              </a:ext>
            </a:extLst>
          </p:cNvPr>
          <p:cNvGrpSpPr/>
          <p:nvPr/>
        </p:nvGrpSpPr>
        <p:grpSpPr>
          <a:xfrm>
            <a:off x="3844521" y="8181422"/>
            <a:ext cx="209880" cy="281733"/>
            <a:chOff x="4707498" y="1706457"/>
            <a:chExt cx="198178" cy="281733"/>
          </a:xfrm>
        </p:grpSpPr>
        <p:sp>
          <p:nvSpPr>
            <p:cNvPr id="46" name="円/楕円 129">
              <a:extLst>
                <a:ext uri="{FF2B5EF4-FFF2-40B4-BE49-F238E27FC236}">
                  <a16:creationId xmlns:a16="http://schemas.microsoft.com/office/drawing/2014/main" id="{D5BFA1D3-51F9-41AF-AD6A-ED5D29F63EFC}"/>
                </a:ext>
              </a:extLst>
            </p:cNvPr>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dirty="0">
                <a:solidFill>
                  <a:srgbClr val="FFFFFF"/>
                </a:solidFill>
              </a:endParaRPr>
            </a:p>
          </p:txBody>
        </p:sp>
        <p:sp>
          <p:nvSpPr>
            <p:cNvPr id="49" name="コンテンツ プレースホルダー 2">
              <a:extLst>
                <a:ext uri="{FF2B5EF4-FFF2-40B4-BE49-F238E27FC236}">
                  <a16:creationId xmlns:a16="http://schemas.microsoft.com/office/drawing/2014/main" id="{A9F5C48C-33E9-4798-8432-B0072AAB9053}"/>
                </a:ext>
              </a:extLst>
            </p:cNvPr>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p>
          </p:txBody>
        </p:sp>
      </p:grpSp>
      <p:pic>
        <p:nvPicPr>
          <p:cNvPr id="66" name="図 65"/>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98227" y="4497067"/>
            <a:ext cx="3657253" cy="358260"/>
          </a:xfrm>
          <a:prstGeom prst="rect">
            <a:avLst/>
          </a:prstGeom>
        </p:spPr>
      </p:pic>
      <p:pic>
        <p:nvPicPr>
          <p:cNvPr id="67" name="図 66"/>
          <p:cNvPicPr>
            <a:picLocks noChangeAspect="1"/>
          </p:cNvPicPr>
          <p:nvPr/>
        </p:nvPicPr>
        <p:blipFill rotWithShape="1">
          <a:blip r:embed="rId5"/>
          <a:srcRect b="29953"/>
          <a:stretch/>
        </p:blipFill>
        <p:spPr>
          <a:xfrm>
            <a:off x="408065" y="1617634"/>
            <a:ext cx="3730619" cy="2905603"/>
          </a:xfrm>
          <a:prstGeom prst="rect">
            <a:avLst/>
          </a:prstGeom>
        </p:spPr>
      </p:pic>
      <p:pic>
        <p:nvPicPr>
          <p:cNvPr id="68" name="図 67"/>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1397368" y="2216777"/>
            <a:ext cx="224788" cy="228414"/>
          </a:xfrm>
          <a:prstGeom prst="rect">
            <a:avLst/>
          </a:prstGeom>
        </p:spPr>
      </p:pic>
      <p:pic>
        <p:nvPicPr>
          <p:cNvPr id="74" name="図 73"/>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3139616" y="2226302"/>
            <a:ext cx="224788" cy="228414"/>
          </a:xfrm>
          <a:prstGeom prst="rect">
            <a:avLst/>
          </a:prstGeom>
        </p:spPr>
      </p:pic>
      <p:grpSp>
        <p:nvGrpSpPr>
          <p:cNvPr id="75" name="グループ化 74"/>
          <p:cNvGrpSpPr/>
          <p:nvPr/>
        </p:nvGrpSpPr>
        <p:grpSpPr>
          <a:xfrm>
            <a:off x="1232042" y="4263477"/>
            <a:ext cx="198178" cy="281733"/>
            <a:chOff x="4707498" y="2767507"/>
            <a:chExt cx="198178" cy="281733"/>
          </a:xfrm>
        </p:grpSpPr>
        <p:sp>
          <p:nvSpPr>
            <p:cNvPr id="76" name="円/楕円 61"/>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7"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p>
          </p:txBody>
        </p:sp>
      </p:grpSp>
      <p:sp>
        <p:nvSpPr>
          <p:cNvPr id="78" name="正方形/長方形 77"/>
          <p:cNvSpPr/>
          <p:nvPr/>
        </p:nvSpPr>
        <p:spPr>
          <a:xfrm>
            <a:off x="1397368" y="4527754"/>
            <a:ext cx="740285" cy="275209"/>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9" name="テキスト ボックス 78"/>
          <p:cNvSpPr txBox="1"/>
          <p:nvPr/>
        </p:nvSpPr>
        <p:spPr>
          <a:xfrm>
            <a:off x="3068742" y="2175861"/>
            <a:ext cx="412232" cy="184666"/>
          </a:xfrm>
          <a:prstGeom prst="rect">
            <a:avLst/>
          </a:prstGeom>
          <a:noFill/>
        </p:spPr>
        <p:txBody>
          <a:bodyPr wrap="square" rtlCol="0">
            <a:spAutoFit/>
          </a:bodyPr>
          <a:lstStyle/>
          <a:p>
            <a:r>
              <a:rPr lang="ja-JP" altLang="en-US" sz="600" dirty="0"/>
              <a:t>支援</a:t>
            </a:r>
            <a:endParaRPr kumimoji="1" lang="ja-JP" altLang="en-US" sz="600" dirty="0"/>
          </a:p>
        </p:txBody>
      </p:sp>
      <p:sp>
        <p:nvSpPr>
          <p:cNvPr id="80" name="テキスト ボックス 79"/>
          <p:cNvSpPr txBox="1"/>
          <p:nvPr/>
        </p:nvSpPr>
        <p:spPr>
          <a:xfrm>
            <a:off x="3079132" y="2323165"/>
            <a:ext cx="344915" cy="184666"/>
          </a:xfrm>
          <a:prstGeom prst="rect">
            <a:avLst/>
          </a:prstGeom>
          <a:noFill/>
        </p:spPr>
        <p:txBody>
          <a:bodyPr wrap="square" rtlCol="0">
            <a:spAutoFit/>
          </a:bodyPr>
          <a:lstStyle>
            <a:defPPr>
              <a:defRPr lang="ja-JP"/>
            </a:defPPr>
            <a:lvl1pPr>
              <a:defRPr sz="500"/>
            </a:lvl1pPr>
          </a:lstStyle>
          <a:p>
            <a:r>
              <a:rPr lang="ja-JP" altLang="en-US" sz="600" dirty="0"/>
              <a:t>花子</a:t>
            </a:r>
          </a:p>
        </p:txBody>
      </p:sp>
      <p:sp>
        <p:nvSpPr>
          <p:cNvPr id="81" name="テキスト ボックス 80"/>
          <p:cNvSpPr txBox="1"/>
          <p:nvPr/>
        </p:nvSpPr>
        <p:spPr>
          <a:xfrm>
            <a:off x="1338978" y="2316974"/>
            <a:ext cx="344915" cy="184666"/>
          </a:xfrm>
          <a:prstGeom prst="rect">
            <a:avLst/>
          </a:prstGeom>
          <a:noFill/>
        </p:spPr>
        <p:txBody>
          <a:bodyPr wrap="square" rtlCol="0">
            <a:spAutoFit/>
          </a:bodyPr>
          <a:lstStyle>
            <a:defPPr>
              <a:defRPr lang="ja-JP"/>
            </a:defPPr>
            <a:lvl1pPr>
              <a:defRPr sz="500"/>
            </a:lvl1pPr>
          </a:lstStyle>
          <a:p>
            <a:r>
              <a:rPr lang="ja-JP" altLang="en-US" sz="600" dirty="0"/>
              <a:t>一郎</a:t>
            </a:r>
          </a:p>
        </p:txBody>
      </p:sp>
      <p:sp>
        <p:nvSpPr>
          <p:cNvPr id="82" name="テキスト ボックス 81"/>
          <p:cNvSpPr txBox="1"/>
          <p:nvPr/>
        </p:nvSpPr>
        <p:spPr>
          <a:xfrm>
            <a:off x="1333368" y="2166445"/>
            <a:ext cx="412232" cy="184666"/>
          </a:xfrm>
          <a:prstGeom prst="rect">
            <a:avLst/>
          </a:prstGeom>
          <a:noFill/>
        </p:spPr>
        <p:txBody>
          <a:bodyPr wrap="square" rtlCol="0">
            <a:spAutoFit/>
          </a:bodyPr>
          <a:lstStyle/>
          <a:p>
            <a:r>
              <a:rPr lang="ja-JP" altLang="en-US" sz="600" dirty="0"/>
              <a:t>支援</a:t>
            </a:r>
            <a:endParaRPr kumimoji="1" lang="ja-JP" altLang="en-US" sz="600" dirty="0"/>
          </a:p>
        </p:txBody>
      </p:sp>
      <p:sp>
        <p:nvSpPr>
          <p:cNvPr id="57" name="正方形/長方形 56">
            <a:extLst>
              <a:ext uri="{FF2B5EF4-FFF2-40B4-BE49-F238E27FC236}">
                <a16:creationId xmlns:a16="http://schemas.microsoft.com/office/drawing/2014/main" id="{B626149A-722A-9BA6-C577-7EBEDD59AAB0}"/>
              </a:ext>
            </a:extLst>
          </p:cNvPr>
          <p:cNvSpPr/>
          <p:nvPr/>
        </p:nvSpPr>
        <p:spPr>
          <a:xfrm>
            <a:off x="4463238" y="2768061"/>
            <a:ext cx="2270207" cy="3257961"/>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以下の操作を行った場合、システムエラーが発生することがあります。正しい手順を確認してください。</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・保護者</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名分のカードを逆に登録</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・異なる順番で操作を実施</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正しい手順</a:t>
            </a:r>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p>
          <a:p>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➀保護者</a:t>
            </a:r>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の事前チェックを実施</a:t>
            </a:r>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➁保護者</a:t>
            </a:r>
            <a:r>
              <a:rPr lang="en-US" altLang="ja-JP" sz="11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1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の税額を取得</a:t>
            </a:r>
            <a:endParaRPr lang="en-US" altLang="ja-JP" sz="11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③保護者</a:t>
            </a:r>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の事前チェックを実施</a:t>
            </a:r>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誤った手順</a:t>
            </a:r>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p>
          <a:p>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➀保護者</a:t>
            </a:r>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の事前チェックを実施</a:t>
            </a:r>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➁保護者</a:t>
            </a:r>
            <a:r>
              <a:rPr lang="en-US" altLang="ja-JP" sz="11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1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の事前チェックを実施</a:t>
            </a:r>
            <a:endParaRPr lang="en-US" altLang="ja-JP" sz="11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③保護者</a:t>
            </a:r>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の税額を取得</a:t>
            </a:r>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角丸四角形 30">
            <a:extLst>
              <a:ext uri="{FF2B5EF4-FFF2-40B4-BE49-F238E27FC236}">
                <a16:creationId xmlns:a16="http://schemas.microsoft.com/office/drawing/2014/main" id="{F134FCB3-D5FC-5C9D-5122-40E3406ECEE9}"/>
              </a:ext>
            </a:extLst>
          </p:cNvPr>
          <p:cNvSpPr/>
          <p:nvPr/>
        </p:nvSpPr>
        <p:spPr>
          <a:xfrm>
            <a:off x="4570735" y="2610040"/>
            <a:ext cx="748280" cy="308736"/>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正方形/長方形 49">
            <a:extLst>
              <a:ext uri="{FF2B5EF4-FFF2-40B4-BE49-F238E27FC236}">
                <a16:creationId xmlns:a16="http://schemas.microsoft.com/office/drawing/2014/main" id="{B7FDEF48-56F0-4BBC-BB33-580BFF4AE5BE}"/>
              </a:ext>
            </a:extLst>
          </p:cNvPr>
          <p:cNvSpPr/>
          <p:nvPr/>
        </p:nvSpPr>
        <p:spPr bwMode="gray">
          <a:xfrm>
            <a:off x="4958080" y="86497"/>
            <a:ext cx="1833664" cy="81713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p>
            <a:r>
              <a:rPr lang="ja-JP" altLang="en-US"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個人番号カードを使用して自己情報を提出する</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場合</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-3</a:t>
            </a:r>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404327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正方形/長方形 55"/>
          <p:cNvSpPr/>
          <p:nvPr/>
        </p:nvSpPr>
        <p:spPr>
          <a:xfrm>
            <a:off x="4535344" y="6916278"/>
            <a:ext cx="2124000" cy="2497790"/>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p>
          <a:p>
            <a:pPr marL="182563" indent="-182563"/>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情報を取得できるまで、</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秒程度かかる場合があります。エラーが表示されていない場合は正常に処理が行われているため、このまましばらくお待ちください。</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エラーの場合はメッセージが表示されます（画像は例）。</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a:t>
            </a:r>
            <a:r>
              <a:rPr lang="ja-JP" altLang="en-US" dirty="0">
                <a:solidFill>
                  <a:srgbClr val="000000"/>
                </a:solidFill>
              </a:rPr>
              <a:t> 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2-4.</a:t>
            </a:r>
            <a:r>
              <a:rPr lang="ja-JP" altLang="en-US" dirty="0">
                <a:solidFill>
                  <a:srgbClr val="000000"/>
                </a:solidFill>
              </a:rPr>
              <a:t> 保護者等情報の変更の届出をする</a:t>
            </a:r>
          </a:p>
        </p:txBody>
      </p:sp>
      <p:pic>
        <p:nvPicPr>
          <p:cNvPr id="27" name="図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481" y="1758539"/>
            <a:ext cx="3996000" cy="3028614"/>
          </a:xfrm>
          <a:prstGeom prst="rect">
            <a:avLst/>
          </a:prstGeom>
        </p:spPr>
      </p:pic>
      <p:sp>
        <p:nvSpPr>
          <p:cNvPr id="28" name="正方形/長方形 27"/>
          <p:cNvSpPr/>
          <p:nvPr/>
        </p:nvSpPr>
        <p:spPr>
          <a:xfrm>
            <a:off x="194400" y="1144800"/>
            <a:ext cx="6551928"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4.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保護者等情報変更届出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収入状況取得</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画面</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(6/9)</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マイナポータルの画面</a:t>
            </a:r>
          </a:p>
        </p:txBody>
      </p:sp>
      <p:sp>
        <p:nvSpPr>
          <p:cNvPr id="29" name="正方形/長方形 28"/>
          <p:cNvSpPr/>
          <p:nvPr/>
        </p:nvSpPr>
        <p:spPr>
          <a:xfrm>
            <a:off x="4519474" y="1597461"/>
            <a:ext cx="2228400" cy="1366395"/>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個人番号カードの利用者証明用電子証明書パスワードを入力します。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OK</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」ボタンをクリックします</a:t>
            </a:r>
            <a:r>
              <a:rPr kumimoji="1"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30" name="正方形/長方形 29"/>
          <p:cNvSpPr/>
          <p:nvPr/>
        </p:nvSpPr>
        <p:spPr>
          <a:xfrm>
            <a:off x="2015807" y="2876011"/>
            <a:ext cx="397981" cy="129419"/>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1" name="正方形/長方形 30"/>
          <p:cNvSpPr/>
          <p:nvPr/>
        </p:nvSpPr>
        <p:spPr>
          <a:xfrm>
            <a:off x="1344350" y="2699892"/>
            <a:ext cx="1777158" cy="329612"/>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2" name="角丸四角形 31"/>
          <p:cNvSpPr/>
          <p:nvPr/>
        </p:nvSpPr>
        <p:spPr>
          <a:xfrm>
            <a:off x="4675906" y="1469617"/>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3" name="グループ化 32"/>
          <p:cNvGrpSpPr/>
          <p:nvPr/>
        </p:nvGrpSpPr>
        <p:grpSpPr>
          <a:xfrm>
            <a:off x="1064381" y="2478873"/>
            <a:ext cx="198178" cy="281733"/>
            <a:chOff x="1417887" y="6988436"/>
            <a:chExt cx="198178" cy="281733"/>
          </a:xfrm>
        </p:grpSpPr>
        <p:sp>
          <p:nvSpPr>
            <p:cNvPr id="34" name="円/楕円 99"/>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35"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grpSp>
        <p:nvGrpSpPr>
          <p:cNvPr id="36" name="グループ化 35"/>
          <p:cNvGrpSpPr/>
          <p:nvPr/>
        </p:nvGrpSpPr>
        <p:grpSpPr>
          <a:xfrm>
            <a:off x="4571501" y="2597953"/>
            <a:ext cx="198178" cy="281733"/>
            <a:chOff x="4707498" y="2767507"/>
            <a:chExt cx="198178" cy="281733"/>
          </a:xfrm>
        </p:grpSpPr>
        <p:sp>
          <p:nvSpPr>
            <p:cNvPr id="37" name="円/楕円 61"/>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38"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grpSp>
        <p:nvGrpSpPr>
          <p:cNvPr id="39" name="グループ化 38"/>
          <p:cNvGrpSpPr/>
          <p:nvPr/>
        </p:nvGrpSpPr>
        <p:grpSpPr>
          <a:xfrm>
            <a:off x="2425223" y="2723697"/>
            <a:ext cx="209880" cy="281733"/>
            <a:chOff x="4707498" y="1706457"/>
            <a:chExt cx="198178" cy="281733"/>
          </a:xfrm>
        </p:grpSpPr>
        <p:sp>
          <p:nvSpPr>
            <p:cNvPr id="40" name="円/楕円 129"/>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1"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grpSp>
        <p:nvGrpSpPr>
          <p:cNvPr id="51" name="グループ化 50"/>
          <p:cNvGrpSpPr/>
          <p:nvPr/>
        </p:nvGrpSpPr>
        <p:grpSpPr>
          <a:xfrm>
            <a:off x="4571501" y="1769055"/>
            <a:ext cx="209880" cy="281733"/>
            <a:chOff x="4707498" y="1706457"/>
            <a:chExt cx="198178" cy="281733"/>
          </a:xfrm>
        </p:grpSpPr>
        <p:sp>
          <p:nvSpPr>
            <p:cNvPr id="52" name="円/楕円 129"/>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4"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65" name="正方形/長方形 64"/>
          <p:cNvSpPr/>
          <p:nvPr/>
        </p:nvSpPr>
        <p:spPr>
          <a:xfrm>
            <a:off x="1852897" y="3123062"/>
            <a:ext cx="397981" cy="129419"/>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66" name="グループ化 65"/>
          <p:cNvGrpSpPr/>
          <p:nvPr/>
        </p:nvGrpSpPr>
        <p:grpSpPr>
          <a:xfrm>
            <a:off x="1573177" y="2969754"/>
            <a:ext cx="209880" cy="281733"/>
            <a:chOff x="4707498" y="1706457"/>
            <a:chExt cx="198178" cy="281733"/>
          </a:xfrm>
        </p:grpSpPr>
        <p:sp>
          <p:nvSpPr>
            <p:cNvPr id="70" name="円/楕円 129"/>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1"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sp>
        <p:nvSpPr>
          <p:cNvPr id="81" name="正方形/長方形 80"/>
          <p:cNvSpPr/>
          <p:nvPr/>
        </p:nvSpPr>
        <p:spPr>
          <a:xfrm>
            <a:off x="194400" y="5109694"/>
            <a:ext cx="6551928"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4.</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保護者等情報変更届出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収入状況取得</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画面</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(7/9)</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マイナポータルの画面</a:t>
            </a:r>
          </a:p>
        </p:txBody>
      </p:sp>
      <p:sp>
        <p:nvSpPr>
          <p:cNvPr id="87" name="正方形/長方形 86"/>
          <p:cNvSpPr/>
          <p:nvPr/>
        </p:nvSpPr>
        <p:spPr>
          <a:xfrm>
            <a:off x="4518196" y="3147472"/>
            <a:ext cx="2228400" cy="1858772"/>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p>
          <a:p>
            <a:pPr marL="182563" indent="-182563"/>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Ⅰ </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利用者証明用電子証明書パスワードは、個人番号カードを市区町村窓口で受け取った際に設定した数字であり、</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ページで入力したものと同じです。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8" name="角丸四角形 87"/>
          <p:cNvSpPr/>
          <p:nvPr/>
        </p:nvSpPr>
        <p:spPr>
          <a:xfrm>
            <a:off x="4676621" y="3069064"/>
            <a:ext cx="700406" cy="261920"/>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89" name="グループ化 88"/>
          <p:cNvGrpSpPr/>
          <p:nvPr/>
        </p:nvGrpSpPr>
        <p:grpSpPr>
          <a:xfrm>
            <a:off x="4577532" y="3347309"/>
            <a:ext cx="198178" cy="281733"/>
            <a:chOff x="1417887" y="6988436"/>
            <a:chExt cx="198178" cy="281733"/>
          </a:xfrm>
        </p:grpSpPr>
        <p:sp>
          <p:nvSpPr>
            <p:cNvPr id="90" name="円/楕円 114"/>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91"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sp>
        <p:nvSpPr>
          <p:cNvPr id="53" name="角丸四角形 52"/>
          <p:cNvSpPr/>
          <p:nvPr/>
        </p:nvSpPr>
        <p:spPr>
          <a:xfrm>
            <a:off x="4669293" y="6791465"/>
            <a:ext cx="700406" cy="261920"/>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55" name="グループ化 54"/>
          <p:cNvGrpSpPr/>
          <p:nvPr/>
        </p:nvGrpSpPr>
        <p:grpSpPr>
          <a:xfrm>
            <a:off x="4589254" y="7107810"/>
            <a:ext cx="198178" cy="281733"/>
            <a:chOff x="1417887" y="6988436"/>
            <a:chExt cx="198178" cy="281733"/>
          </a:xfrm>
        </p:grpSpPr>
        <p:sp>
          <p:nvSpPr>
            <p:cNvPr id="68" name="円/楕円 114"/>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9"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sp>
        <p:nvSpPr>
          <p:cNvPr id="78" name="正方形/長方形 77"/>
          <p:cNvSpPr/>
          <p:nvPr/>
        </p:nvSpPr>
        <p:spPr>
          <a:xfrm>
            <a:off x="4519475" y="5654072"/>
            <a:ext cx="2124075" cy="975544"/>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自己</a:t>
            </a:r>
            <a:r>
              <a:rPr kumimoji="1"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情報取得中の画面が表示されるので、完了するまで待ちます。</a:t>
            </a:r>
          </a:p>
        </p:txBody>
      </p:sp>
      <p:sp>
        <p:nvSpPr>
          <p:cNvPr id="79" name="角丸四角形 78"/>
          <p:cNvSpPr/>
          <p:nvPr/>
        </p:nvSpPr>
        <p:spPr>
          <a:xfrm>
            <a:off x="4675906" y="5554803"/>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80" name="グループ化 79"/>
          <p:cNvGrpSpPr/>
          <p:nvPr/>
        </p:nvGrpSpPr>
        <p:grpSpPr>
          <a:xfrm>
            <a:off x="4380033" y="5834934"/>
            <a:ext cx="606263" cy="248659"/>
            <a:chOff x="4526702" y="1715725"/>
            <a:chExt cx="572460" cy="248659"/>
          </a:xfrm>
        </p:grpSpPr>
        <p:sp>
          <p:nvSpPr>
            <p:cNvPr id="82" name="円/楕円 129"/>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83" name="コンテンツ プレースホルダー 2"/>
            <p:cNvSpPr txBox="1">
              <a:spLocks/>
            </p:cNvSpPr>
            <p:nvPr/>
          </p:nvSpPr>
          <p:spPr>
            <a:xfrm>
              <a:off x="4526702" y="1715725"/>
              <a:ext cx="572460" cy="229601"/>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pic>
        <p:nvPicPr>
          <p:cNvPr id="57" name="図 56"/>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73087" y="5704806"/>
            <a:ext cx="3978394" cy="1463798"/>
          </a:xfrm>
          <a:prstGeom prst="rect">
            <a:avLst/>
          </a:prstGeom>
        </p:spPr>
      </p:pic>
      <p:sp>
        <p:nvSpPr>
          <p:cNvPr id="58" name="正方形/長方形 57"/>
          <p:cNvSpPr/>
          <p:nvPr/>
        </p:nvSpPr>
        <p:spPr>
          <a:xfrm>
            <a:off x="348294" y="5858524"/>
            <a:ext cx="3768643" cy="1214157"/>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ja-JP"/>
            </a:defPPr>
            <a:lvl1pPr marL="0" algn="l" defTabSz="925880" rtl="0" eaLnBrk="1" latinLnBrk="0" hangingPunct="1">
              <a:defRPr kumimoji="1" sz="1822" kern="1200">
                <a:solidFill>
                  <a:schemeClr val="lt1"/>
                </a:solidFill>
                <a:latin typeface="+mn-lt"/>
                <a:ea typeface="+mn-ea"/>
                <a:cs typeface="+mn-cs"/>
              </a:defRPr>
            </a:lvl1pPr>
            <a:lvl2pPr marL="462940" algn="l" defTabSz="925880" rtl="0" eaLnBrk="1" latinLnBrk="0" hangingPunct="1">
              <a:defRPr kumimoji="1" sz="1822" kern="1200">
                <a:solidFill>
                  <a:schemeClr val="lt1"/>
                </a:solidFill>
                <a:latin typeface="+mn-lt"/>
                <a:ea typeface="+mn-ea"/>
                <a:cs typeface="+mn-cs"/>
              </a:defRPr>
            </a:lvl2pPr>
            <a:lvl3pPr marL="925880" algn="l" defTabSz="925880" rtl="0" eaLnBrk="1" latinLnBrk="0" hangingPunct="1">
              <a:defRPr kumimoji="1" sz="1822" kern="1200">
                <a:solidFill>
                  <a:schemeClr val="lt1"/>
                </a:solidFill>
                <a:latin typeface="+mn-lt"/>
                <a:ea typeface="+mn-ea"/>
                <a:cs typeface="+mn-cs"/>
              </a:defRPr>
            </a:lvl3pPr>
            <a:lvl4pPr marL="1388820" algn="l" defTabSz="925880" rtl="0" eaLnBrk="1" latinLnBrk="0" hangingPunct="1">
              <a:defRPr kumimoji="1" sz="1822" kern="1200">
                <a:solidFill>
                  <a:schemeClr val="lt1"/>
                </a:solidFill>
                <a:latin typeface="+mn-lt"/>
                <a:ea typeface="+mn-ea"/>
                <a:cs typeface="+mn-cs"/>
              </a:defRPr>
            </a:lvl4pPr>
            <a:lvl5pPr marL="1851759" algn="l" defTabSz="925880" rtl="0" eaLnBrk="1" latinLnBrk="0" hangingPunct="1">
              <a:defRPr kumimoji="1" sz="1822" kern="1200">
                <a:solidFill>
                  <a:schemeClr val="lt1"/>
                </a:solidFill>
                <a:latin typeface="+mn-lt"/>
                <a:ea typeface="+mn-ea"/>
                <a:cs typeface="+mn-cs"/>
              </a:defRPr>
            </a:lvl5pPr>
            <a:lvl6pPr marL="2314699" algn="l" defTabSz="925880" rtl="0" eaLnBrk="1" latinLnBrk="0" hangingPunct="1">
              <a:defRPr kumimoji="1" sz="1822" kern="1200">
                <a:solidFill>
                  <a:schemeClr val="lt1"/>
                </a:solidFill>
                <a:latin typeface="+mn-lt"/>
                <a:ea typeface="+mn-ea"/>
                <a:cs typeface="+mn-cs"/>
              </a:defRPr>
            </a:lvl6pPr>
            <a:lvl7pPr marL="2777640" algn="l" defTabSz="925880" rtl="0" eaLnBrk="1" latinLnBrk="0" hangingPunct="1">
              <a:defRPr kumimoji="1" sz="1822" kern="1200">
                <a:solidFill>
                  <a:schemeClr val="lt1"/>
                </a:solidFill>
                <a:latin typeface="+mn-lt"/>
                <a:ea typeface="+mn-ea"/>
                <a:cs typeface="+mn-cs"/>
              </a:defRPr>
            </a:lvl7pPr>
            <a:lvl8pPr marL="3240579" algn="l" defTabSz="925880" rtl="0" eaLnBrk="1" latinLnBrk="0" hangingPunct="1">
              <a:defRPr kumimoji="1" sz="1822" kern="1200">
                <a:solidFill>
                  <a:schemeClr val="lt1"/>
                </a:solidFill>
                <a:latin typeface="+mn-lt"/>
                <a:ea typeface="+mn-ea"/>
                <a:cs typeface="+mn-cs"/>
              </a:defRPr>
            </a:lvl8pPr>
            <a:lvl9pPr marL="3703519" algn="l" defTabSz="925880" rtl="0" eaLnBrk="1" latinLnBrk="0" hangingPunct="1">
              <a:defRPr kumimoji="1" sz="1822" kern="1200">
                <a:solidFill>
                  <a:schemeClr val="lt1"/>
                </a:solidFill>
                <a:latin typeface="+mn-lt"/>
                <a:ea typeface="+mn-ea"/>
                <a:cs typeface="+mn-cs"/>
              </a:defRPr>
            </a:lvl9pPr>
          </a:lstStyle>
          <a:p>
            <a:pPr algn="ctr"/>
            <a:endParaRPr kumimoji="1" lang="ja-JP" altLang="en-US"/>
          </a:p>
        </p:txBody>
      </p:sp>
      <p:grpSp>
        <p:nvGrpSpPr>
          <p:cNvPr id="59" name="グループ化 58"/>
          <p:cNvGrpSpPr/>
          <p:nvPr/>
        </p:nvGrpSpPr>
        <p:grpSpPr>
          <a:xfrm>
            <a:off x="63497" y="5689662"/>
            <a:ext cx="606263" cy="248659"/>
            <a:chOff x="4526702" y="1715725"/>
            <a:chExt cx="572460" cy="248659"/>
          </a:xfrm>
        </p:grpSpPr>
        <p:sp>
          <p:nvSpPr>
            <p:cNvPr id="73" name="円/楕円 129"/>
            <p:cNvSpPr/>
            <p:nvPr/>
          </p:nvSpPr>
          <p:spPr>
            <a:xfrm flipV="1">
              <a:off x="4695671"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ja-JP"/>
              </a:defPPr>
              <a:lvl1pPr marL="0" algn="l" defTabSz="925880" rtl="0" eaLnBrk="1" latinLnBrk="0" hangingPunct="1">
                <a:defRPr kumimoji="1" sz="1822" kern="1200">
                  <a:solidFill>
                    <a:schemeClr val="lt1"/>
                  </a:solidFill>
                  <a:latin typeface="+mn-lt"/>
                  <a:ea typeface="+mn-ea"/>
                  <a:cs typeface="+mn-cs"/>
                </a:defRPr>
              </a:lvl1pPr>
              <a:lvl2pPr marL="462940" algn="l" defTabSz="925880" rtl="0" eaLnBrk="1" latinLnBrk="0" hangingPunct="1">
                <a:defRPr kumimoji="1" sz="1822" kern="1200">
                  <a:solidFill>
                    <a:schemeClr val="lt1"/>
                  </a:solidFill>
                  <a:latin typeface="+mn-lt"/>
                  <a:ea typeface="+mn-ea"/>
                  <a:cs typeface="+mn-cs"/>
                </a:defRPr>
              </a:lvl2pPr>
              <a:lvl3pPr marL="925880" algn="l" defTabSz="925880" rtl="0" eaLnBrk="1" latinLnBrk="0" hangingPunct="1">
                <a:defRPr kumimoji="1" sz="1822" kern="1200">
                  <a:solidFill>
                    <a:schemeClr val="lt1"/>
                  </a:solidFill>
                  <a:latin typeface="+mn-lt"/>
                  <a:ea typeface="+mn-ea"/>
                  <a:cs typeface="+mn-cs"/>
                </a:defRPr>
              </a:lvl3pPr>
              <a:lvl4pPr marL="1388820" algn="l" defTabSz="925880" rtl="0" eaLnBrk="1" latinLnBrk="0" hangingPunct="1">
                <a:defRPr kumimoji="1" sz="1822" kern="1200">
                  <a:solidFill>
                    <a:schemeClr val="lt1"/>
                  </a:solidFill>
                  <a:latin typeface="+mn-lt"/>
                  <a:ea typeface="+mn-ea"/>
                  <a:cs typeface="+mn-cs"/>
                </a:defRPr>
              </a:lvl4pPr>
              <a:lvl5pPr marL="1851759" algn="l" defTabSz="925880" rtl="0" eaLnBrk="1" latinLnBrk="0" hangingPunct="1">
                <a:defRPr kumimoji="1" sz="1822" kern="1200">
                  <a:solidFill>
                    <a:schemeClr val="lt1"/>
                  </a:solidFill>
                  <a:latin typeface="+mn-lt"/>
                  <a:ea typeface="+mn-ea"/>
                  <a:cs typeface="+mn-cs"/>
                </a:defRPr>
              </a:lvl5pPr>
              <a:lvl6pPr marL="2314699" algn="l" defTabSz="925880" rtl="0" eaLnBrk="1" latinLnBrk="0" hangingPunct="1">
                <a:defRPr kumimoji="1" sz="1822" kern="1200">
                  <a:solidFill>
                    <a:schemeClr val="lt1"/>
                  </a:solidFill>
                  <a:latin typeface="+mn-lt"/>
                  <a:ea typeface="+mn-ea"/>
                  <a:cs typeface="+mn-cs"/>
                </a:defRPr>
              </a:lvl6pPr>
              <a:lvl7pPr marL="2777640" algn="l" defTabSz="925880" rtl="0" eaLnBrk="1" latinLnBrk="0" hangingPunct="1">
                <a:defRPr kumimoji="1" sz="1822" kern="1200">
                  <a:solidFill>
                    <a:schemeClr val="lt1"/>
                  </a:solidFill>
                  <a:latin typeface="+mn-lt"/>
                  <a:ea typeface="+mn-ea"/>
                  <a:cs typeface="+mn-cs"/>
                </a:defRPr>
              </a:lvl7pPr>
              <a:lvl8pPr marL="3240579" algn="l" defTabSz="925880" rtl="0" eaLnBrk="1" latinLnBrk="0" hangingPunct="1">
                <a:defRPr kumimoji="1" sz="1822" kern="1200">
                  <a:solidFill>
                    <a:schemeClr val="lt1"/>
                  </a:solidFill>
                  <a:latin typeface="+mn-lt"/>
                  <a:ea typeface="+mn-ea"/>
                  <a:cs typeface="+mn-cs"/>
                </a:defRPr>
              </a:lvl8pPr>
              <a:lvl9pPr marL="3703519" algn="l" defTabSz="925880" rtl="0" eaLnBrk="1" latinLnBrk="0" hangingPunct="1">
                <a:defRPr kumimoji="1" sz="1822" kern="1200">
                  <a:solidFill>
                    <a:schemeClr val="lt1"/>
                  </a:solidFill>
                  <a:latin typeface="+mn-lt"/>
                  <a:ea typeface="+mn-ea"/>
                  <a:cs typeface="+mn-cs"/>
                </a:defRPr>
              </a:lvl9pPr>
            </a:lstStyle>
            <a:p>
              <a:pPr algn="ctr"/>
              <a:endParaRPr lang="ja-JP" altLang="en-US">
                <a:solidFill>
                  <a:srgbClr val="FFFFFF"/>
                </a:solidFill>
              </a:endParaRPr>
            </a:p>
          </p:txBody>
        </p:sp>
        <p:sp>
          <p:nvSpPr>
            <p:cNvPr id="74" name="コンテンツ プレースホルダー 2"/>
            <p:cNvSpPr txBox="1">
              <a:spLocks/>
            </p:cNvSpPr>
            <p:nvPr/>
          </p:nvSpPr>
          <p:spPr>
            <a:xfrm>
              <a:off x="4526702" y="1715725"/>
              <a:ext cx="572460" cy="229601"/>
            </a:xfrm>
            <a:prstGeom prst="rect">
              <a:avLst/>
            </a:prstGeom>
          </p:spPr>
          <p:txBody>
            <a:bodyPr lIns="90000"/>
            <a:lstStyle>
              <a:defPPr>
                <a:defRPr lang="ja-JP"/>
              </a:defPPr>
              <a:lvl1pPr marL="0" algn="l" defTabSz="925880" rtl="0" eaLnBrk="1" latinLnBrk="0" hangingPunct="1">
                <a:defRPr kumimoji="1" sz="1822" kern="1200">
                  <a:solidFill>
                    <a:schemeClr val="tx1"/>
                  </a:solidFill>
                  <a:latin typeface="+mn-lt"/>
                  <a:ea typeface="+mn-ea"/>
                  <a:cs typeface="+mn-cs"/>
                </a:defRPr>
              </a:lvl1pPr>
              <a:lvl2pPr marL="462940" algn="l" defTabSz="925880" rtl="0" eaLnBrk="1" latinLnBrk="0" hangingPunct="1">
                <a:defRPr kumimoji="1" sz="1822" kern="1200">
                  <a:solidFill>
                    <a:schemeClr val="tx1"/>
                  </a:solidFill>
                  <a:latin typeface="+mn-lt"/>
                  <a:ea typeface="+mn-ea"/>
                  <a:cs typeface="+mn-cs"/>
                </a:defRPr>
              </a:lvl2pPr>
              <a:lvl3pPr marL="925880" algn="l" defTabSz="925880" rtl="0" eaLnBrk="1" latinLnBrk="0" hangingPunct="1">
                <a:defRPr kumimoji="1" sz="1822" kern="1200">
                  <a:solidFill>
                    <a:schemeClr val="tx1"/>
                  </a:solidFill>
                  <a:latin typeface="+mn-lt"/>
                  <a:ea typeface="+mn-ea"/>
                  <a:cs typeface="+mn-cs"/>
                </a:defRPr>
              </a:lvl3pPr>
              <a:lvl4pPr marL="1388820" algn="l" defTabSz="925880" rtl="0" eaLnBrk="1" latinLnBrk="0" hangingPunct="1">
                <a:defRPr kumimoji="1" sz="1822" kern="1200">
                  <a:solidFill>
                    <a:schemeClr val="tx1"/>
                  </a:solidFill>
                  <a:latin typeface="+mn-lt"/>
                  <a:ea typeface="+mn-ea"/>
                  <a:cs typeface="+mn-cs"/>
                </a:defRPr>
              </a:lvl4pPr>
              <a:lvl5pPr marL="1851759" algn="l" defTabSz="925880" rtl="0" eaLnBrk="1" latinLnBrk="0" hangingPunct="1">
                <a:defRPr kumimoji="1" sz="1822" kern="1200">
                  <a:solidFill>
                    <a:schemeClr val="tx1"/>
                  </a:solidFill>
                  <a:latin typeface="+mn-lt"/>
                  <a:ea typeface="+mn-ea"/>
                  <a:cs typeface="+mn-cs"/>
                </a:defRPr>
              </a:lvl5pPr>
              <a:lvl6pPr marL="2314699" algn="l" defTabSz="925880" rtl="0" eaLnBrk="1" latinLnBrk="0" hangingPunct="1">
                <a:defRPr kumimoji="1" sz="1822" kern="1200">
                  <a:solidFill>
                    <a:schemeClr val="tx1"/>
                  </a:solidFill>
                  <a:latin typeface="+mn-lt"/>
                  <a:ea typeface="+mn-ea"/>
                  <a:cs typeface="+mn-cs"/>
                </a:defRPr>
              </a:lvl6pPr>
              <a:lvl7pPr marL="2777640" algn="l" defTabSz="925880" rtl="0" eaLnBrk="1" latinLnBrk="0" hangingPunct="1">
                <a:defRPr kumimoji="1" sz="1822" kern="1200">
                  <a:solidFill>
                    <a:schemeClr val="tx1"/>
                  </a:solidFill>
                  <a:latin typeface="+mn-lt"/>
                  <a:ea typeface="+mn-ea"/>
                  <a:cs typeface="+mn-cs"/>
                </a:defRPr>
              </a:lvl7pPr>
              <a:lvl8pPr marL="3240579" algn="l" defTabSz="925880" rtl="0" eaLnBrk="1" latinLnBrk="0" hangingPunct="1">
                <a:defRPr kumimoji="1" sz="1822" kern="1200">
                  <a:solidFill>
                    <a:schemeClr val="tx1"/>
                  </a:solidFill>
                  <a:latin typeface="+mn-lt"/>
                  <a:ea typeface="+mn-ea"/>
                  <a:cs typeface="+mn-cs"/>
                </a:defRPr>
              </a:lvl8pPr>
              <a:lvl9pPr marL="3703519" algn="l" defTabSz="925880" rtl="0" eaLnBrk="1" latinLnBrk="0" hangingPunct="1">
                <a:defRPr kumimoji="1" sz="1822"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pic>
        <p:nvPicPr>
          <p:cNvPr id="60" name="図 5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7156" y="7597721"/>
            <a:ext cx="2725758" cy="968794"/>
          </a:xfrm>
          <a:prstGeom prst="rect">
            <a:avLst/>
          </a:prstGeom>
        </p:spPr>
      </p:pic>
      <p:pic>
        <p:nvPicPr>
          <p:cNvPr id="61" name="図 6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8753" y="8672001"/>
            <a:ext cx="2714161" cy="716796"/>
          </a:xfrm>
          <a:prstGeom prst="rect">
            <a:avLst/>
          </a:prstGeom>
        </p:spPr>
      </p:pic>
      <p:sp>
        <p:nvSpPr>
          <p:cNvPr id="62" name="正方形/長方形 61">
            <a:extLst>
              <a:ext uri="{FF2B5EF4-FFF2-40B4-BE49-F238E27FC236}">
                <a16:creationId xmlns:a16="http://schemas.microsoft.com/office/drawing/2014/main" id="{809305E2-9DEA-4243-AF8A-DBD4A80FFD06}"/>
              </a:ext>
            </a:extLst>
          </p:cNvPr>
          <p:cNvSpPr/>
          <p:nvPr/>
        </p:nvSpPr>
        <p:spPr>
          <a:xfrm>
            <a:off x="389174" y="7585194"/>
            <a:ext cx="3727763" cy="1913983"/>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ja-JP"/>
            </a:defPPr>
            <a:lvl1pPr marL="0" algn="l" defTabSz="925880" rtl="0" eaLnBrk="1" latinLnBrk="0" hangingPunct="1">
              <a:defRPr kumimoji="1" sz="1822" kern="1200">
                <a:solidFill>
                  <a:schemeClr val="lt1"/>
                </a:solidFill>
                <a:latin typeface="+mn-lt"/>
                <a:ea typeface="+mn-ea"/>
                <a:cs typeface="+mn-cs"/>
              </a:defRPr>
            </a:lvl1pPr>
            <a:lvl2pPr marL="462940" algn="l" defTabSz="925880" rtl="0" eaLnBrk="1" latinLnBrk="0" hangingPunct="1">
              <a:defRPr kumimoji="1" sz="1822" kern="1200">
                <a:solidFill>
                  <a:schemeClr val="lt1"/>
                </a:solidFill>
                <a:latin typeface="+mn-lt"/>
                <a:ea typeface="+mn-ea"/>
                <a:cs typeface="+mn-cs"/>
              </a:defRPr>
            </a:lvl2pPr>
            <a:lvl3pPr marL="925880" algn="l" defTabSz="925880" rtl="0" eaLnBrk="1" latinLnBrk="0" hangingPunct="1">
              <a:defRPr kumimoji="1" sz="1822" kern="1200">
                <a:solidFill>
                  <a:schemeClr val="lt1"/>
                </a:solidFill>
                <a:latin typeface="+mn-lt"/>
                <a:ea typeface="+mn-ea"/>
                <a:cs typeface="+mn-cs"/>
              </a:defRPr>
            </a:lvl3pPr>
            <a:lvl4pPr marL="1388820" algn="l" defTabSz="925880" rtl="0" eaLnBrk="1" latinLnBrk="0" hangingPunct="1">
              <a:defRPr kumimoji="1" sz="1822" kern="1200">
                <a:solidFill>
                  <a:schemeClr val="lt1"/>
                </a:solidFill>
                <a:latin typeface="+mn-lt"/>
                <a:ea typeface="+mn-ea"/>
                <a:cs typeface="+mn-cs"/>
              </a:defRPr>
            </a:lvl4pPr>
            <a:lvl5pPr marL="1851759" algn="l" defTabSz="925880" rtl="0" eaLnBrk="1" latinLnBrk="0" hangingPunct="1">
              <a:defRPr kumimoji="1" sz="1822" kern="1200">
                <a:solidFill>
                  <a:schemeClr val="lt1"/>
                </a:solidFill>
                <a:latin typeface="+mn-lt"/>
                <a:ea typeface="+mn-ea"/>
                <a:cs typeface="+mn-cs"/>
              </a:defRPr>
            </a:lvl5pPr>
            <a:lvl6pPr marL="2314699" algn="l" defTabSz="925880" rtl="0" eaLnBrk="1" latinLnBrk="0" hangingPunct="1">
              <a:defRPr kumimoji="1" sz="1822" kern="1200">
                <a:solidFill>
                  <a:schemeClr val="lt1"/>
                </a:solidFill>
                <a:latin typeface="+mn-lt"/>
                <a:ea typeface="+mn-ea"/>
                <a:cs typeface="+mn-cs"/>
              </a:defRPr>
            </a:lvl6pPr>
            <a:lvl7pPr marL="2777640" algn="l" defTabSz="925880" rtl="0" eaLnBrk="1" latinLnBrk="0" hangingPunct="1">
              <a:defRPr kumimoji="1" sz="1822" kern="1200">
                <a:solidFill>
                  <a:schemeClr val="lt1"/>
                </a:solidFill>
                <a:latin typeface="+mn-lt"/>
                <a:ea typeface="+mn-ea"/>
                <a:cs typeface="+mn-cs"/>
              </a:defRPr>
            </a:lvl7pPr>
            <a:lvl8pPr marL="3240579" algn="l" defTabSz="925880" rtl="0" eaLnBrk="1" latinLnBrk="0" hangingPunct="1">
              <a:defRPr kumimoji="1" sz="1822" kern="1200">
                <a:solidFill>
                  <a:schemeClr val="lt1"/>
                </a:solidFill>
                <a:latin typeface="+mn-lt"/>
                <a:ea typeface="+mn-ea"/>
                <a:cs typeface="+mn-cs"/>
              </a:defRPr>
            </a:lvl8pPr>
            <a:lvl9pPr marL="3703519" algn="l" defTabSz="925880" rtl="0" eaLnBrk="1" latinLnBrk="0" hangingPunct="1">
              <a:defRPr kumimoji="1" sz="1822" kern="1200">
                <a:solidFill>
                  <a:schemeClr val="lt1"/>
                </a:solidFill>
                <a:latin typeface="+mn-lt"/>
                <a:ea typeface="+mn-ea"/>
                <a:cs typeface="+mn-cs"/>
              </a:defRPr>
            </a:lvl9pPr>
          </a:lstStyle>
          <a:p>
            <a:pPr algn="ctr"/>
            <a:endParaRPr kumimoji="1" lang="ja-JP" altLang="en-US"/>
          </a:p>
        </p:txBody>
      </p:sp>
      <p:grpSp>
        <p:nvGrpSpPr>
          <p:cNvPr id="63" name="グループ化 62"/>
          <p:cNvGrpSpPr/>
          <p:nvPr/>
        </p:nvGrpSpPr>
        <p:grpSpPr>
          <a:xfrm>
            <a:off x="254739" y="7378905"/>
            <a:ext cx="198178" cy="281733"/>
            <a:chOff x="1417887" y="6988436"/>
            <a:chExt cx="198178" cy="281733"/>
          </a:xfrm>
        </p:grpSpPr>
        <p:sp>
          <p:nvSpPr>
            <p:cNvPr id="67" name="円/楕円 99"/>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ja-JP"/>
              </a:defPPr>
              <a:lvl1pPr marL="0" algn="l" defTabSz="925880" rtl="0" eaLnBrk="1" latinLnBrk="0" hangingPunct="1">
                <a:defRPr kumimoji="1" sz="1822" kern="1200">
                  <a:solidFill>
                    <a:schemeClr val="lt1"/>
                  </a:solidFill>
                  <a:latin typeface="+mn-lt"/>
                  <a:ea typeface="+mn-ea"/>
                  <a:cs typeface="+mn-cs"/>
                </a:defRPr>
              </a:lvl1pPr>
              <a:lvl2pPr marL="462940" algn="l" defTabSz="925880" rtl="0" eaLnBrk="1" latinLnBrk="0" hangingPunct="1">
                <a:defRPr kumimoji="1" sz="1822" kern="1200">
                  <a:solidFill>
                    <a:schemeClr val="lt1"/>
                  </a:solidFill>
                  <a:latin typeface="+mn-lt"/>
                  <a:ea typeface="+mn-ea"/>
                  <a:cs typeface="+mn-cs"/>
                </a:defRPr>
              </a:lvl2pPr>
              <a:lvl3pPr marL="925880" algn="l" defTabSz="925880" rtl="0" eaLnBrk="1" latinLnBrk="0" hangingPunct="1">
                <a:defRPr kumimoji="1" sz="1822" kern="1200">
                  <a:solidFill>
                    <a:schemeClr val="lt1"/>
                  </a:solidFill>
                  <a:latin typeface="+mn-lt"/>
                  <a:ea typeface="+mn-ea"/>
                  <a:cs typeface="+mn-cs"/>
                </a:defRPr>
              </a:lvl3pPr>
              <a:lvl4pPr marL="1388820" algn="l" defTabSz="925880" rtl="0" eaLnBrk="1" latinLnBrk="0" hangingPunct="1">
                <a:defRPr kumimoji="1" sz="1822" kern="1200">
                  <a:solidFill>
                    <a:schemeClr val="lt1"/>
                  </a:solidFill>
                  <a:latin typeface="+mn-lt"/>
                  <a:ea typeface="+mn-ea"/>
                  <a:cs typeface="+mn-cs"/>
                </a:defRPr>
              </a:lvl4pPr>
              <a:lvl5pPr marL="1851759" algn="l" defTabSz="925880" rtl="0" eaLnBrk="1" latinLnBrk="0" hangingPunct="1">
                <a:defRPr kumimoji="1" sz="1822" kern="1200">
                  <a:solidFill>
                    <a:schemeClr val="lt1"/>
                  </a:solidFill>
                  <a:latin typeface="+mn-lt"/>
                  <a:ea typeface="+mn-ea"/>
                  <a:cs typeface="+mn-cs"/>
                </a:defRPr>
              </a:lvl5pPr>
              <a:lvl6pPr marL="2314699" algn="l" defTabSz="925880" rtl="0" eaLnBrk="1" latinLnBrk="0" hangingPunct="1">
                <a:defRPr kumimoji="1" sz="1822" kern="1200">
                  <a:solidFill>
                    <a:schemeClr val="lt1"/>
                  </a:solidFill>
                  <a:latin typeface="+mn-lt"/>
                  <a:ea typeface="+mn-ea"/>
                  <a:cs typeface="+mn-cs"/>
                </a:defRPr>
              </a:lvl6pPr>
              <a:lvl7pPr marL="2777640" algn="l" defTabSz="925880" rtl="0" eaLnBrk="1" latinLnBrk="0" hangingPunct="1">
                <a:defRPr kumimoji="1" sz="1822" kern="1200">
                  <a:solidFill>
                    <a:schemeClr val="lt1"/>
                  </a:solidFill>
                  <a:latin typeface="+mn-lt"/>
                  <a:ea typeface="+mn-ea"/>
                  <a:cs typeface="+mn-cs"/>
                </a:defRPr>
              </a:lvl7pPr>
              <a:lvl8pPr marL="3240579" algn="l" defTabSz="925880" rtl="0" eaLnBrk="1" latinLnBrk="0" hangingPunct="1">
                <a:defRPr kumimoji="1" sz="1822" kern="1200">
                  <a:solidFill>
                    <a:schemeClr val="lt1"/>
                  </a:solidFill>
                  <a:latin typeface="+mn-lt"/>
                  <a:ea typeface="+mn-ea"/>
                  <a:cs typeface="+mn-cs"/>
                </a:defRPr>
              </a:lvl8pPr>
              <a:lvl9pPr marL="3703519" algn="l" defTabSz="925880" rtl="0" eaLnBrk="1" latinLnBrk="0" hangingPunct="1">
                <a:defRPr kumimoji="1" sz="1822" kern="1200">
                  <a:solidFill>
                    <a:schemeClr val="lt1"/>
                  </a:solidFill>
                  <a:latin typeface="+mn-lt"/>
                  <a:ea typeface="+mn-ea"/>
                  <a:cs typeface="+mn-cs"/>
                </a:defRPr>
              </a:lvl9pPr>
            </a:lstStyle>
            <a:p>
              <a:pPr algn="ctr"/>
              <a:endParaRPr lang="ja-JP" altLang="en-US">
                <a:solidFill>
                  <a:srgbClr val="FFFFFF"/>
                </a:solidFill>
              </a:endParaRPr>
            </a:p>
          </p:txBody>
        </p:sp>
        <p:sp>
          <p:nvSpPr>
            <p:cNvPr id="72" name="コンテンツ プレースホルダー 2"/>
            <p:cNvSpPr txBox="1">
              <a:spLocks/>
            </p:cNvSpPr>
            <p:nvPr/>
          </p:nvSpPr>
          <p:spPr>
            <a:xfrm>
              <a:off x="1461452" y="6988436"/>
              <a:ext cx="125593" cy="281733"/>
            </a:xfrm>
            <a:prstGeom prst="rect">
              <a:avLst/>
            </a:prstGeom>
          </p:spPr>
          <p:txBody>
            <a:bodyPr lIns="90000"/>
            <a:lstStyle>
              <a:defPPr>
                <a:defRPr lang="ja-JP"/>
              </a:defPPr>
              <a:lvl1pPr marL="0" algn="l" defTabSz="925880" rtl="0" eaLnBrk="1" latinLnBrk="0" hangingPunct="1">
                <a:defRPr kumimoji="1" sz="1822" kern="1200">
                  <a:solidFill>
                    <a:schemeClr val="tx1"/>
                  </a:solidFill>
                  <a:latin typeface="+mn-lt"/>
                  <a:ea typeface="+mn-ea"/>
                  <a:cs typeface="+mn-cs"/>
                </a:defRPr>
              </a:lvl1pPr>
              <a:lvl2pPr marL="462940" algn="l" defTabSz="925880" rtl="0" eaLnBrk="1" latinLnBrk="0" hangingPunct="1">
                <a:defRPr kumimoji="1" sz="1822" kern="1200">
                  <a:solidFill>
                    <a:schemeClr val="tx1"/>
                  </a:solidFill>
                  <a:latin typeface="+mn-lt"/>
                  <a:ea typeface="+mn-ea"/>
                  <a:cs typeface="+mn-cs"/>
                </a:defRPr>
              </a:lvl2pPr>
              <a:lvl3pPr marL="925880" algn="l" defTabSz="925880" rtl="0" eaLnBrk="1" latinLnBrk="0" hangingPunct="1">
                <a:defRPr kumimoji="1" sz="1822" kern="1200">
                  <a:solidFill>
                    <a:schemeClr val="tx1"/>
                  </a:solidFill>
                  <a:latin typeface="+mn-lt"/>
                  <a:ea typeface="+mn-ea"/>
                  <a:cs typeface="+mn-cs"/>
                </a:defRPr>
              </a:lvl3pPr>
              <a:lvl4pPr marL="1388820" algn="l" defTabSz="925880" rtl="0" eaLnBrk="1" latinLnBrk="0" hangingPunct="1">
                <a:defRPr kumimoji="1" sz="1822" kern="1200">
                  <a:solidFill>
                    <a:schemeClr val="tx1"/>
                  </a:solidFill>
                  <a:latin typeface="+mn-lt"/>
                  <a:ea typeface="+mn-ea"/>
                  <a:cs typeface="+mn-cs"/>
                </a:defRPr>
              </a:lvl4pPr>
              <a:lvl5pPr marL="1851759" algn="l" defTabSz="925880" rtl="0" eaLnBrk="1" latinLnBrk="0" hangingPunct="1">
                <a:defRPr kumimoji="1" sz="1822" kern="1200">
                  <a:solidFill>
                    <a:schemeClr val="tx1"/>
                  </a:solidFill>
                  <a:latin typeface="+mn-lt"/>
                  <a:ea typeface="+mn-ea"/>
                  <a:cs typeface="+mn-cs"/>
                </a:defRPr>
              </a:lvl5pPr>
              <a:lvl6pPr marL="2314699" algn="l" defTabSz="925880" rtl="0" eaLnBrk="1" latinLnBrk="0" hangingPunct="1">
                <a:defRPr kumimoji="1" sz="1822" kern="1200">
                  <a:solidFill>
                    <a:schemeClr val="tx1"/>
                  </a:solidFill>
                  <a:latin typeface="+mn-lt"/>
                  <a:ea typeface="+mn-ea"/>
                  <a:cs typeface="+mn-cs"/>
                </a:defRPr>
              </a:lvl6pPr>
              <a:lvl7pPr marL="2777640" algn="l" defTabSz="925880" rtl="0" eaLnBrk="1" latinLnBrk="0" hangingPunct="1">
                <a:defRPr kumimoji="1" sz="1822" kern="1200">
                  <a:solidFill>
                    <a:schemeClr val="tx1"/>
                  </a:solidFill>
                  <a:latin typeface="+mn-lt"/>
                  <a:ea typeface="+mn-ea"/>
                  <a:cs typeface="+mn-cs"/>
                </a:defRPr>
              </a:lvl7pPr>
              <a:lvl8pPr marL="3240579" algn="l" defTabSz="925880" rtl="0" eaLnBrk="1" latinLnBrk="0" hangingPunct="1">
                <a:defRPr kumimoji="1" sz="1822" kern="1200">
                  <a:solidFill>
                    <a:schemeClr val="tx1"/>
                  </a:solidFill>
                  <a:latin typeface="+mn-lt"/>
                  <a:ea typeface="+mn-ea"/>
                  <a:cs typeface="+mn-cs"/>
                </a:defRPr>
              </a:lvl8pPr>
              <a:lvl9pPr marL="3703519" algn="l" defTabSz="925880" rtl="0" eaLnBrk="1" latinLnBrk="0" hangingPunct="1">
                <a:defRPr kumimoji="1" sz="1822"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sp>
        <p:nvSpPr>
          <p:cNvPr id="75" name="テキスト ボックス 74"/>
          <p:cNvSpPr txBox="1"/>
          <p:nvPr/>
        </p:nvSpPr>
        <p:spPr>
          <a:xfrm>
            <a:off x="5703092" y="6545864"/>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32</a:t>
            </a:r>
            <a:r>
              <a:rPr lang="ja-JP" altLang="en-US" sz="1200" dirty="0">
                <a:solidFill>
                  <a:srgbClr val="000000"/>
                </a:solidFill>
              </a:rPr>
              <a:t>ページへ</a:t>
            </a:r>
            <a:endParaRPr kumimoji="1" lang="ja-JP" altLang="en-US" sz="1200" dirty="0">
              <a:solidFill>
                <a:srgbClr val="000000"/>
              </a:solidFill>
            </a:endParaRPr>
          </a:p>
        </p:txBody>
      </p:sp>
      <p:sp>
        <p:nvSpPr>
          <p:cNvPr id="76" name="正方形/長方形 75">
            <a:extLst>
              <a:ext uri="{FF2B5EF4-FFF2-40B4-BE49-F238E27FC236}">
                <a16:creationId xmlns:a16="http://schemas.microsoft.com/office/drawing/2014/main" id="{5F4D0111-D7B9-4F1D-B6AD-0C6C4ADB0817}"/>
              </a:ext>
            </a:extLst>
          </p:cNvPr>
          <p:cNvSpPr/>
          <p:nvPr/>
        </p:nvSpPr>
        <p:spPr bwMode="gray">
          <a:xfrm>
            <a:off x="4958080" y="86497"/>
            <a:ext cx="1833664" cy="81713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p>
            <a:r>
              <a:rPr lang="ja-JP" altLang="en-US"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個人番号カードを使用して自己情報を提出する</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場合</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-4</a:t>
            </a:r>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6236057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a:t>
            </a:r>
            <a:r>
              <a:rPr lang="ja-JP" altLang="en-US" dirty="0">
                <a:solidFill>
                  <a:srgbClr val="000000"/>
                </a:solidFill>
              </a:rPr>
              <a:t> 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2-4.</a:t>
            </a:r>
            <a:r>
              <a:rPr lang="ja-JP" altLang="en-US" dirty="0">
                <a:solidFill>
                  <a:srgbClr val="000000"/>
                </a:solidFill>
              </a:rPr>
              <a:t> 保護者等情報の変更の届出をする</a:t>
            </a:r>
          </a:p>
        </p:txBody>
      </p:sp>
      <p:sp>
        <p:nvSpPr>
          <p:cNvPr id="55" name="正方形/長方形 54"/>
          <p:cNvSpPr/>
          <p:nvPr/>
        </p:nvSpPr>
        <p:spPr>
          <a:xfrm>
            <a:off x="194400" y="1144800"/>
            <a:ext cx="6551928"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4.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保護者等情報変更届出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収入状況取得</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画面</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(8/9)</a:t>
            </a:r>
            <a:endPar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正方形/長方形 55"/>
          <p:cNvSpPr/>
          <p:nvPr/>
        </p:nvSpPr>
        <p:spPr>
          <a:xfrm>
            <a:off x="4620607" y="1704761"/>
            <a:ext cx="2124075" cy="1369543"/>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28</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31</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ページと同様の手順で、</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人目の保護者等の個人番号カード事前チェックと自己情報の取得を行います。 </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7" name="角丸四角形 56"/>
          <p:cNvSpPr/>
          <p:nvPr/>
        </p:nvSpPr>
        <p:spPr>
          <a:xfrm>
            <a:off x="4777038" y="1576916"/>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正方形/長方形 66"/>
          <p:cNvSpPr/>
          <p:nvPr/>
        </p:nvSpPr>
        <p:spPr>
          <a:xfrm>
            <a:off x="4620532" y="3354725"/>
            <a:ext cx="2124000" cy="1770720"/>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p>
          <a:p>
            <a:pPr marL="182563" indent="-182563"/>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Ⅰ</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マイナポータルから取得した自己情報（課税情報等）が転記されます。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・エラーが発生する場合は</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8" name="角丸四角形 67"/>
          <p:cNvSpPr/>
          <p:nvPr/>
        </p:nvSpPr>
        <p:spPr>
          <a:xfrm>
            <a:off x="4830241" y="3223764"/>
            <a:ext cx="700406" cy="261920"/>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69" name="グループ化 68"/>
          <p:cNvGrpSpPr/>
          <p:nvPr/>
        </p:nvGrpSpPr>
        <p:grpSpPr>
          <a:xfrm>
            <a:off x="4644458" y="3552917"/>
            <a:ext cx="198178" cy="281733"/>
            <a:chOff x="1417887" y="7452032"/>
            <a:chExt cx="198178" cy="281733"/>
          </a:xfrm>
        </p:grpSpPr>
        <p:sp>
          <p:nvSpPr>
            <p:cNvPr id="96" name="円/楕円 117"/>
            <p:cNvSpPr/>
            <p:nvPr/>
          </p:nvSpPr>
          <p:spPr>
            <a:xfrm flipV="1">
              <a:off x="1417887" y="751282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97" name="コンテンツ プレースホルダー 2"/>
            <p:cNvSpPr txBox="1">
              <a:spLocks/>
            </p:cNvSpPr>
            <p:nvPr/>
          </p:nvSpPr>
          <p:spPr>
            <a:xfrm>
              <a:off x="1461452" y="7452032"/>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sp>
        <p:nvSpPr>
          <p:cNvPr id="98" name="正方形/長方形 97"/>
          <p:cNvSpPr/>
          <p:nvPr/>
        </p:nvSpPr>
        <p:spPr>
          <a:xfrm>
            <a:off x="194400" y="5377728"/>
            <a:ext cx="6551928"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4.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保護者等情報変更届出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収入状況取得</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画面</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(9/9)</a:t>
            </a:r>
            <a:endPar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9" name="正方形/長方形 98"/>
          <p:cNvSpPr/>
          <p:nvPr/>
        </p:nvSpPr>
        <p:spPr>
          <a:xfrm>
            <a:off x="4620532" y="5986768"/>
            <a:ext cx="2124075" cy="1221652"/>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全員分の収入状況取得後、「入力内容確認（一時保存）」ボタンをクリックします。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0" name="角丸四角形 99"/>
          <p:cNvSpPr/>
          <p:nvPr/>
        </p:nvSpPr>
        <p:spPr>
          <a:xfrm>
            <a:off x="4776963" y="5858922"/>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01" name="グループ化 100"/>
          <p:cNvGrpSpPr/>
          <p:nvPr/>
        </p:nvGrpSpPr>
        <p:grpSpPr>
          <a:xfrm>
            <a:off x="4464303" y="1875728"/>
            <a:ext cx="606263" cy="248659"/>
            <a:chOff x="4526702" y="1715725"/>
            <a:chExt cx="572460" cy="248659"/>
          </a:xfrm>
        </p:grpSpPr>
        <p:sp>
          <p:nvSpPr>
            <p:cNvPr id="102" name="円/楕円 129"/>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03" name="コンテンツ プレースホルダー 2"/>
            <p:cNvSpPr txBox="1">
              <a:spLocks/>
            </p:cNvSpPr>
            <p:nvPr/>
          </p:nvSpPr>
          <p:spPr>
            <a:xfrm>
              <a:off x="4526702" y="1715725"/>
              <a:ext cx="572460" cy="229601"/>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grpSp>
        <p:nvGrpSpPr>
          <p:cNvPr id="107" name="グループ化 106"/>
          <p:cNvGrpSpPr/>
          <p:nvPr/>
        </p:nvGrpSpPr>
        <p:grpSpPr>
          <a:xfrm>
            <a:off x="4427953" y="6204013"/>
            <a:ext cx="606263" cy="248659"/>
            <a:chOff x="4526702" y="1715725"/>
            <a:chExt cx="572460" cy="248659"/>
          </a:xfrm>
        </p:grpSpPr>
        <p:sp>
          <p:nvSpPr>
            <p:cNvPr id="108" name="円/楕円 129"/>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09" name="コンテンツ プレースホルダー 2"/>
            <p:cNvSpPr txBox="1">
              <a:spLocks/>
            </p:cNvSpPr>
            <p:nvPr/>
          </p:nvSpPr>
          <p:spPr>
            <a:xfrm>
              <a:off x="4526702" y="1715725"/>
              <a:ext cx="572460" cy="229601"/>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36" name="正方形/長方形 35">
            <a:extLst>
              <a:ext uri="{FF2B5EF4-FFF2-40B4-BE49-F238E27FC236}">
                <a16:creationId xmlns:a16="http://schemas.microsoft.com/office/drawing/2014/main" id="{7D990FDC-4154-44BD-8998-9920A4DECCBB}"/>
              </a:ext>
            </a:extLst>
          </p:cNvPr>
          <p:cNvSpPr/>
          <p:nvPr/>
        </p:nvSpPr>
        <p:spPr>
          <a:xfrm>
            <a:off x="4620532" y="7903763"/>
            <a:ext cx="2124000" cy="1178903"/>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p>
          <a:p>
            <a:pPr marL="182563" indent="-182563"/>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Ⅰ</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クリックすると、申請情報が一時保存され、中断後に再開することができます。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角丸四角形 45">
            <a:extLst>
              <a:ext uri="{FF2B5EF4-FFF2-40B4-BE49-F238E27FC236}">
                <a16:creationId xmlns:a16="http://schemas.microsoft.com/office/drawing/2014/main" id="{DA7D7AB3-1753-4246-B8EF-958DBDBD29C2}"/>
              </a:ext>
            </a:extLst>
          </p:cNvPr>
          <p:cNvSpPr/>
          <p:nvPr/>
        </p:nvSpPr>
        <p:spPr>
          <a:xfrm>
            <a:off x="4830241" y="7772803"/>
            <a:ext cx="700406" cy="261920"/>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8" name="グループ化 37">
            <a:extLst>
              <a:ext uri="{FF2B5EF4-FFF2-40B4-BE49-F238E27FC236}">
                <a16:creationId xmlns:a16="http://schemas.microsoft.com/office/drawing/2014/main" id="{1C16CEDF-6E25-4287-993C-B85070C91F4B}"/>
              </a:ext>
            </a:extLst>
          </p:cNvPr>
          <p:cNvGrpSpPr/>
          <p:nvPr/>
        </p:nvGrpSpPr>
        <p:grpSpPr>
          <a:xfrm>
            <a:off x="4644458" y="8101956"/>
            <a:ext cx="198178" cy="281733"/>
            <a:chOff x="1417887" y="7452032"/>
            <a:chExt cx="198178" cy="281733"/>
          </a:xfrm>
        </p:grpSpPr>
        <p:sp>
          <p:nvSpPr>
            <p:cNvPr id="39" name="円/楕円 117">
              <a:extLst>
                <a:ext uri="{FF2B5EF4-FFF2-40B4-BE49-F238E27FC236}">
                  <a16:creationId xmlns:a16="http://schemas.microsoft.com/office/drawing/2014/main" id="{5E1FF92C-9F20-4B5C-9F93-2357E139226F}"/>
                </a:ext>
              </a:extLst>
            </p:cNvPr>
            <p:cNvSpPr/>
            <p:nvPr/>
          </p:nvSpPr>
          <p:spPr>
            <a:xfrm flipV="1">
              <a:off x="1417887" y="751282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0" name="コンテンツ プレースホルダー 2">
              <a:extLst>
                <a:ext uri="{FF2B5EF4-FFF2-40B4-BE49-F238E27FC236}">
                  <a16:creationId xmlns:a16="http://schemas.microsoft.com/office/drawing/2014/main" id="{7B27DA06-21BB-4FAE-AAB9-F7E124A30B80}"/>
                </a:ext>
              </a:extLst>
            </p:cNvPr>
            <p:cNvSpPr txBox="1">
              <a:spLocks/>
            </p:cNvSpPr>
            <p:nvPr/>
          </p:nvSpPr>
          <p:spPr>
            <a:xfrm>
              <a:off x="1461452" y="7452032"/>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pic>
        <p:nvPicPr>
          <p:cNvPr id="76" name="図 75"/>
          <p:cNvPicPr>
            <a:picLocks noChangeAspect="1"/>
          </p:cNvPicPr>
          <p:nvPr/>
        </p:nvPicPr>
        <p:blipFill rotWithShape="1">
          <a:blip r:embed="rId3">
            <a:extLst>
              <a:ext uri="{28A0092B-C50C-407E-A947-70E740481C1C}">
                <a14:useLocalDpi xmlns:a14="http://schemas.microsoft.com/office/drawing/2010/main" val="0"/>
              </a:ext>
            </a:extLst>
          </a:blip>
          <a:srcRect b="477"/>
          <a:stretch/>
        </p:blipFill>
        <p:spPr>
          <a:xfrm>
            <a:off x="417192" y="1590512"/>
            <a:ext cx="3805134" cy="3736734"/>
          </a:xfrm>
          <a:prstGeom prst="rect">
            <a:avLst/>
          </a:prstGeom>
        </p:spPr>
      </p:pic>
      <p:sp>
        <p:nvSpPr>
          <p:cNvPr id="77" name="正方形/長方形 76"/>
          <p:cNvSpPr/>
          <p:nvPr/>
        </p:nvSpPr>
        <p:spPr>
          <a:xfrm>
            <a:off x="2405181" y="3696478"/>
            <a:ext cx="1817145" cy="362146"/>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81" name="グループ化 80"/>
          <p:cNvGrpSpPr/>
          <p:nvPr/>
        </p:nvGrpSpPr>
        <p:grpSpPr>
          <a:xfrm>
            <a:off x="2016627" y="3751169"/>
            <a:ext cx="606263" cy="248659"/>
            <a:chOff x="4526702" y="1715725"/>
            <a:chExt cx="572460" cy="248659"/>
          </a:xfrm>
        </p:grpSpPr>
        <p:sp>
          <p:nvSpPr>
            <p:cNvPr id="87" name="円/楕円 129"/>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10" name="コンテンツ プレースホルダー 2"/>
            <p:cNvSpPr txBox="1">
              <a:spLocks/>
            </p:cNvSpPr>
            <p:nvPr/>
          </p:nvSpPr>
          <p:spPr>
            <a:xfrm>
              <a:off x="4526702" y="1715725"/>
              <a:ext cx="572460" cy="229601"/>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pic>
        <p:nvPicPr>
          <p:cNvPr id="111" name="図 110"/>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338378" y="1794476"/>
            <a:ext cx="221151" cy="243266"/>
          </a:xfrm>
          <a:prstGeom prst="rect">
            <a:avLst/>
          </a:prstGeom>
        </p:spPr>
      </p:pic>
      <p:pic>
        <p:nvPicPr>
          <p:cNvPr id="112" name="図 111"/>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428767" y="1783547"/>
            <a:ext cx="297263" cy="302058"/>
          </a:xfrm>
          <a:prstGeom prst="rect">
            <a:avLst/>
          </a:prstGeom>
        </p:spPr>
      </p:pic>
      <p:sp>
        <p:nvSpPr>
          <p:cNvPr id="113" name="テキスト ボックス 112"/>
          <p:cNvSpPr txBox="1"/>
          <p:nvPr/>
        </p:nvSpPr>
        <p:spPr>
          <a:xfrm>
            <a:off x="3376817" y="1752916"/>
            <a:ext cx="412232" cy="184666"/>
          </a:xfrm>
          <a:prstGeom prst="rect">
            <a:avLst/>
          </a:prstGeom>
          <a:noFill/>
        </p:spPr>
        <p:txBody>
          <a:bodyPr wrap="square" rtlCol="0">
            <a:spAutoFit/>
          </a:bodyPr>
          <a:lstStyle/>
          <a:p>
            <a:r>
              <a:rPr lang="ja-JP" altLang="en-US" sz="600" dirty="0"/>
              <a:t>支援</a:t>
            </a:r>
            <a:endParaRPr kumimoji="1" lang="ja-JP" altLang="en-US" sz="600" dirty="0"/>
          </a:p>
        </p:txBody>
      </p:sp>
      <p:sp>
        <p:nvSpPr>
          <p:cNvPr id="114" name="テキスト ボックス 113"/>
          <p:cNvSpPr txBox="1"/>
          <p:nvPr/>
        </p:nvSpPr>
        <p:spPr>
          <a:xfrm>
            <a:off x="3387207" y="1900220"/>
            <a:ext cx="344915" cy="184666"/>
          </a:xfrm>
          <a:prstGeom prst="rect">
            <a:avLst/>
          </a:prstGeom>
          <a:noFill/>
        </p:spPr>
        <p:txBody>
          <a:bodyPr wrap="square" rtlCol="0">
            <a:spAutoFit/>
          </a:bodyPr>
          <a:lstStyle>
            <a:defPPr>
              <a:defRPr lang="ja-JP"/>
            </a:defPPr>
            <a:lvl1pPr>
              <a:defRPr sz="500"/>
            </a:lvl1pPr>
          </a:lstStyle>
          <a:p>
            <a:r>
              <a:rPr lang="ja-JP" altLang="en-US" sz="600" dirty="0"/>
              <a:t>花子</a:t>
            </a:r>
          </a:p>
        </p:txBody>
      </p:sp>
      <p:sp>
        <p:nvSpPr>
          <p:cNvPr id="115" name="テキスト ボックス 114"/>
          <p:cNvSpPr txBox="1"/>
          <p:nvPr/>
        </p:nvSpPr>
        <p:spPr>
          <a:xfrm>
            <a:off x="1295395" y="1750625"/>
            <a:ext cx="412232" cy="184666"/>
          </a:xfrm>
          <a:prstGeom prst="rect">
            <a:avLst/>
          </a:prstGeom>
          <a:noFill/>
        </p:spPr>
        <p:txBody>
          <a:bodyPr wrap="square" rtlCol="0">
            <a:spAutoFit/>
          </a:bodyPr>
          <a:lstStyle/>
          <a:p>
            <a:r>
              <a:rPr lang="ja-JP" altLang="en-US" sz="600" dirty="0"/>
              <a:t>支援</a:t>
            </a:r>
            <a:endParaRPr kumimoji="1" lang="ja-JP" altLang="en-US" sz="600" dirty="0"/>
          </a:p>
        </p:txBody>
      </p:sp>
      <p:pic>
        <p:nvPicPr>
          <p:cNvPr id="116" name="図 115"/>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412123" y="2911555"/>
            <a:ext cx="3762933" cy="778867"/>
          </a:xfrm>
          <a:prstGeom prst="rect">
            <a:avLst/>
          </a:prstGeom>
        </p:spPr>
      </p:pic>
      <p:pic>
        <p:nvPicPr>
          <p:cNvPr id="118" name="図 117"/>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413597" y="2073838"/>
            <a:ext cx="3762933" cy="1065197"/>
          </a:xfrm>
          <a:prstGeom prst="rect">
            <a:avLst/>
          </a:prstGeom>
        </p:spPr>
      </p:pic>
      <p:pic>
        <p:nvPicPr>
          <p:cNvPr id="119" name="図 118"/>
          <p:cNvPicPr>
            <a:picLocks noChangeAspect="1"/>
          </p:cNvPicPr>
          <p:nvPr/>
        </p:nvPicPr>
        <p:blipFill>
          <a:blip r:embed="rId8"/>
          <a:stretch>
            <a:fillRect/>
          </a:stretch>
        </p:blipFill>
        <p:spPr>
          <a:xfrm>
            <a:off x="3316923" y="2931468"/>
            <a:ext cx="768163" cy="146317"/>
          </a:xfrm>
          <a:prstGeom prst="rect">
            <a:avLst/>
          </a:prstGeom>
        </p:spPr>
      </p:pic>
      <p:sp>
        <p:nvSpPr>
          <p:cNvPr id="120" name="テキスト ボックス 119"/>
          <p:cNvSpPr txBox="1"/>
          <p:nvPr/>
        </p:nvSpPr>
        <p:spPr>
          <a:xfrm>
            <a:off x="1301005" y="1901154"/>
            <a:ext cx="344915" cy="184666"/>
          </a:xfrm>
          <a:prstGeom prst="rect">
            <a:avLst/>
          </a:prstGeom>
          <a:noFill/>
        </p:spPr>
        <p:txBody>
          <a:bodyPr wrap="square" rtlCol="0">
            <a:spAutoFit/>
          </a:bodyPr>
          <a:lstStyle>
            <a:defPPr>
              <a:defRPr lang="ja-JP"/>
            </a:defPPr>
            <a:lvl1pPr>
              <a:defRPr sz="500"/>
            </a:lvl1pPr>
          </a:lstStyle>
          <a:p>
            <a:r>
              <a:rPr lang="ja-JP" altLang="en-US" sz="600" dirty="0"/>
              <a:t>一郎</a:t>
            </a:r>
          </a:p>
        </p:txBody>
      </p:sp>
      <p:pic>
        <p:nvPicPr>
          <p:cNvPr id="121" name="図 120"/>
          <p:cNvPicPr>
            <a:picLocks noChangeAspect="1"/>
          </p:cNvPicPr>
          <p:nvPr/>
        </p:nvPicPr>
        <p:blipFill>
          <a:blip r:embed="rId8"/>
          <a:stretch>
            <a:fillRect/>
          </a:stretch>
        </p:blipFill>
        <p:spPr>
          <a:xfrm>
            <a:off x="3313753" y="2154516"/>
            <a:ext cx="768163" cy="146317"/>
          </a:xfrm>
          <a:prstGeom prst="rect">
            <a:avLst/>
          </a:prstGeom>
        </p:spPr>
      </p:pic>
      <p:pic>
        <p:nvPicPr>
          <p:cNvPr id="122" name="図 121"/>
          <p:cNvPicPr>
            <a:picLocks noChangeAspect="1"/>
          </p:cNvPicPr>
          <p:nvPr/>
        </p:nvPicPr>
        <p:blipFill>
          <a:blip r:embed="rId8"/>
          <a:stretch>
            <a:fillRect/>
          </a:stretch>
        </p:blipFill>
        <p:spPr>
          <a:xfrm>
            <a:off x="3316923" y="2396882"/>
            <a:ext cx="768163" cy="146317"/>
          </a:xfrm>
          <a:prstGeom prst="rect">
            <a:avLst/>
          </a:prstGeom>
        </p:spPr>
      </p:pic>
      <p:pic>
        <p:nvPicPr>
          <p:cNvPr id="123" name="図 122"/>
          <p:cNvPicPr>
            <a:picLocks noChangeAspect="1"/>
          </p:cNvPicPr>
          <p:nvPr/>
        </p:nvPicPr>
        <p:blipFill>
          <a:blip r:embed="rId8"/>
          <a:stretch>
            <a:fillRect/>
          </a:stretch>
        </p:blipFill>
        <p:spPr>
          <a:xfrm>
            <a:off x="3316923" y="2657265"/>
            <a:ext cx="768163" cy="146317"/>
          </a:xfrm>
          <a:prstGeom prst="rect">
            <a:avLst/>
          </a:prstGeom>
        </p:spPr>
      </p:pic>
      <p:pic>
        <p:nvPicPr>
          <p:cNvPr id="124" name="図 123"/>
          <p:cNvPicPr>
            <a:picLocks noChangeAspect="1"/>
          </p:cNvPicPr>
          <p:nvPr/>
        </p:nvPicPr>
        <p:blipFill>
          <a:blip r:embed="rId8"/>
          <a:stretch>
            <a:fillRect/>
          </a:stretch>
        </p:blipFill>
        <p:spPr>
          <a:xfrm>
            <a:off x="3316923" y="3185758"/>
            <a:ext cx="768163" cy="146317"/>
          </a:xfrm>
          <a:prstGeom prst="rect">
            <a:avLst/>
          </a:prstGeom>
        </p:spPr>
      </p:pic>
      <p:sp>
        <p:nvSpPr>
          <p:cNvPr id="125" name="フローチャート: せん孔テープ 124"/>
          <p:cNvSpPr/>
          <p:nvPr/>
        </p:nvSpPr>
        <p:spPr>
          <a:xfrm>
            <a:off x="320059" y="3040818"/>
            <a:ext cx="4130805" cy="247515"/>
          </a:xfrm>
          <a:prstGeom prst="flowChartPunchedTape">
            <a:avLst/>
          </a:prstGeom>
          <a:solidFill>
            <a:schemeClr val="accent1"/>
          </a:solidFill>
          <a:ln>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26" name="正方形/長方形 125"/>
          <p:cNvSpPr/>
          <p:nvPr/>
        </p:nvSpPr>
        <p:spPr>
          <a:xfrm>
            <a:off x="401109" y="2079790"/>
            <a:ext cx="1854220" cy="1617704"/>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127" name="グループ化 126"/>
          <p:cNvGrpSpPr/>
          <p:nvPr/>
        </p:nvGrpSpPr>
        <p:grpSpPr>
          <a:xfrm>
            <a:off x="236451" y="1961962"/>
            <a:ext cx="198178" cy="281733"/>
            <a:chOff x="1417887" y="6988436"/>
            <a:chExt cx="198178" cy="281733"/>
          </a:xfrm>
        </p:grpSpPr>
        <p:sp>
          <p:nvSpPr>
            <p:cNvPr id="128" name="円/楕円 114"/>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29"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pic>
        <p:nvPicPr>
          <p:cNvPr id="130" name="図 129"/>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465838" y="5843407"/>
            <a:ext cx="3842632" cy="3652471"/>
          </a:xfrm>
          <a:prstGeom prst="rect">
            <a:avLst/>
          </a:prstGeom>
        </p:spPr>
      </p:pic>
      <p:sp>
        <p:nvSpPr>
          <p:cNvPr id="131" name="正方形/長方形 130"/>
          <p:cNvSpPr/>
          <p:nvPr/>
        </p:nvSpPr>
        <p:spPr>
          <a:xfrm>
            <a:off x="1929843" y="9142201"/>
            <a:ext cx="973995" cy="340131"/>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32" name="正方形/長方形 131"/>
          <p:cNvSpPr/>
          <p:nvPr/>
        </p:nvSpPr>
        <p:spPr>
          <a:xfrm>
            <a:off x="1840241" y="9082666"/>
            <a:ext cx="1131321" cy="468825"/>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133" name="グループ化 132"/>
          <p:cNvGrpSpPr/>
          <p:nvPr/>
        </p:nvGrpSpPr>
        <p:grpSpPr>
          <a:xfrm>
            <a:off x="1528491" y="8917458"/>
            <a:ext cx="606263" cy="248659"/>
            <a:chOff x="4526702" y="1715725"/>
            <a:chExt cx="572460" cy="248659"/>
          </a:xfrm>
        </p:grpSpPr>
        <p:sp>
          <p:nvSpPr>
            <p:cNvPr id="134" name="円/楕円 129"/>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35" name="コンテンツ プレースホルダー 2"/>
            <p:cNvSpPr txBox="1">
              <a:spLocks/>
            </p:cNvSpPr>
            <p:nvPr/>
          </p:nvSpPr>
          <p:spPr>
            <a:xfrm>
              <a:off x="4526702" y="1715725"/>
              <a:ext cx="572460" cy="229601"/>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grpSp>
        <p:nvGrpSpPr>
          <p:cNvPr id="136" name="グループ化 135"/>
          <p:cNvGrpSpPr/>
          <p:nvPr/>
        </p:nvGrpSpPr>
        <p:grpSpPr>
          <a:xfrm>
            <a:off x="1716575" y="9139977"/>
            <a:ext cx="198178" cy="281733"/>
            <a:chOff x="1417887" y="6988436"/>
            <a:chExt cx="198178" cy="281733"/>
          </a:xfrm>
        </p:grpSpPr>
        <p:sp>
          <p:nvSpPr>
            <p:cNvPr id="137" name="円/楕円 114"/>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38"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pic>
        <p:nvPicPr>
          <p:cNvPr id="139" name="図 138"/>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496998" y="6327957"/>
            <a:ext cx="1832457" cy="1535030"/>
          </a:xfrm>
          <a:prstGeom prst="rect">
            <a:avLst/>
          </a:prstGeom>
        </p:spPr>
      </p:pic>
      <p:pic>
        <p:nvPicPr>
          <p:cNvPr id="140" name="図 139"/>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2464047" y="6327957"/>
            <a:ext cx="1832457" cy="1535030"/>
          </a:xfrm>
          <a:prstGeom prst="rect">
            <a:avLst/>
          </a:prstGeom>
        </p:spPr>
      </p:pic>
      <p:pic>
        <p:nvPicPr>
          <p:cNvPr id="141" name="図 140"/>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408705" y="6048175"/>
            <a:ext cx="221151" cy="243266"/>
          </a:xfrm>
          <a:prstGeom prst="rect">
            <a:avLst/>
          </a:prstGeom>
        </p:spPr>
      </p:pic>
      <p:pic>
        <p:nvPicPr>
          <p:cNvPr id="142" name="図 141"/>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360745" y="6037394"/>
            <a:ext cx="297263" cy="302058"/>
          </a:xfrm>
          <a:prstGeom prst="rect">
            <a:avLst/>
          </a:prstGeom>
        </p:spPr>
      </p:pic>
      <p:sp>
        <p:nvSpPr>
          <p:cNvPr id="143" name="テキスト ボックス 142"/>
          <p:cNvSpPr txBox="1"/>
          <p:nvPr/>
        </p:nvSpPr>
        <p:spPr>
          <a:xfrm>
            <a:off x="3308795" y="6006763"/>
            <a:ext cx="412232" cy="184666"/>
          </a:xfrm>
          <a:prstGeom prst="rect">
            <a:avLst/>
          </a:prstGeom>
          <a:noFill/>
        </p:spPr>
        <p:txBody>
          <a:bodyPr wrap="square" rtlCol="0">
            <a:spAutoFit/>
          </a:bodyPr>
          <a:lstStyle/>
          <a:p>
            <a:r>
              <a:rPr lang="ja-JP" altLang="en-US" sz="600" dirty="0"/>
              <a:t>支援</a:t>
            </a:r>
            <a:endParaRPr kumimoji="1" lang="ja-JP" altLang="en-US" sz="600" dirty="0"/>
          </a:p>
        </p:txBody>
      </p:sp>
      <p:sp>
        <p:nvSpPr>
          <p:cNvPr id="144" name="テキスト ボックス 143"/>
          <p:cNvSpPr txBox="1"/>
          <p:nvPr/>
        </p:nvSpPr>
        <p:spPr>
          <a:xfrm>
            <a:off x="3319185" y="6154067"/>
            <a:ext cx="344915" cy="184666"/>
          </a:xfrm>
          <a:prstGeom prst="rect">
            <a:avLst/>
          </a:prstGeom>
          <a:noFill/>
        </p:spPr>
        <p:txBody>
          <a:bodyPr wrap="square" rtlCol="0">
            <a:spAutoFit/>
          </a:bodyPr>
          <a:lstStyle>
            <a:defPPr>
              <a:defRPr lang="ja-JP"/>
            </a:defPPr>
            <a:lvl1pPr>
              <a:defRPr sz="500"/>
            </a:lvl1pPr>
          </a:lstStyle>
          <a:p>
            <a:r>
              <a:rPr lang="ja-JP" altLang="en-US" sz="600" dirty="0"/>
              <a:t>花子</a:t>
            </a:r>
          </a:p>
        </p:txBody>
      </p:sp>
      <p:sp>
        <p:nvSpPr>
          <p:cNvPr id="145" name="テキスト ボックス 144"/>
          <p:cNvSpPr txBox="1"/>
          <p:nvPr/>
        </p:nvSpPr>
        <p:spPr>
          <a:xfrm>
            <a:off x="1371332" y="6154853"/>
            <a:ext cx="344915" cy="184666"/>
          </a:xfrm>
          <a:prstGeom prst="rect">
            <a:avLst/>
          </a:prstGeom>
          <a:noFill/>
        </p:spPr>
        <p:txBody>
          <a:bodyPr wrap="square" rtlCol="0">
            <a:spAutoFit/>
          </a:bodyPr>
          <a:lstStyle>
            <a:defPPr>
              <a:defRPr lang="ja-JP"/>
            </a:defPPr>
            <a:lvl1pPr>
              <a:defRPr sz="500"/>
            </a:lvl1pPr>
          </a:lstStyle>
          <a:p>
            <a:r>
              <a:rPr lang="ja-JP" altLang="en-US" sz="600" dirty="0"/>
              <a:t>一郎</a:t>
            </a:r>
          </a:p>
        </p:txBody>
      </p:sp>
      <p:sp>
        <p:nvSpPr>
          <p:cNvPr id="146" name="テキスト ボックス 145"/>
          <p:cNvSpPr txBox="1"/>
          <p:nvPr/>
        </p:nvSpPr>
        <p:spPr>
          <a:xfrm>
            <a:off x="1365722" y="6004324"/>
            <a:ext cx="412232" cy="184666"/>
          </a:xfrm>
          <a:prstGeom prst="rect">
            <a:avLst/>
          </a:prstGeom>
          <a:noFill/>
        </p:spPr>
        <p:txBody>
          <a:bodyPr wrap="square" rtlCol="0">
            <a:spAutoFit/>
          </a:bodyPr>
          <a:lstStyle/>
          <a:p>
            <a:r>
              <a:rPr lang="ja-JP" altLang="en-US" sz="600" dirty="0"/>
              <a:t>支援</a:t>
            </a:r>
            <a:endParaRPr kumimoji="1" lang="ja-JP" altLang="en-US" sz="600" dirty="0"/>
          </a:p>
        </p:txBody>
      </p:sp>
      <p:pic>
        <p:nvPicPr>
          <p:cNvPr id="147" name="図 146"/>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419428" y="6048595"/>
            <a:ext cx="221151" cy="243266"/>
          </a:xfrm>
          <a:prstGeom prst="rect">
            <a:avLst/>
          </a:prstGeom>
        </p:spPr>
      </p:pic>
      <p:sp>
        <p:nvSpPr>
          <p:cNvPr id="148" name="テキスト ボックス 147"/>
          <p:cNvSpPr txBox="1"/>
          <p:nvPr/>
        </p:nvSpPr>
        <p:spPr>
          <a:xfrm>
            <a:off x="1376445" y="6004744"/>
            <a:ext cx="412232" cy="184666"/>
          </a:xfrm>
          <a:prstGeom prst="rect">
            <a:avLst/>
          </a:prstGeom>
          <a:noFill/>
        </p:spPr>
        <p:txBody>
          <a:bodyPr wrap="square" rtlCol="0">
            <a:spAutoFit/>
          </a:bodyPr>
          <a:lstStyle/>
          <a:p>
            <a:r>
              <a:rPr lang="ja-JP" altLang="en-US" sz="600" dirty="0"/>
              <a:t>支援</a:t>
            </a:r>
            <a:endParaRPr kumimoji="1" lang="ja-JP" altLang="en-US" sz="600" dirty="0"/>
          </a:p>
        </p:txBody>
      </p:sp>
      <p:pic>
        <p:nvPicPr>
          <p:cNvPr id="149" name="図 148"/>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a:off x="451629" y="7095824"/>
            <a:ext cx="3809572" cy="778867"/>
          </a:xfrm>
          <a:prstGeom prst="rect">
            <a:avLst/>
          </a:prstGeom>
        </p:spPr>
      </p:pic>
      <p:pic>
        <p:nvPicPr>
          <p:cNvPr id="150" name="図 149"/>
          <p:cNvPicPr>
            <a:picLocks noChangeAspect="1"/>
          </p:cNvPicPr>
          <p:nvPr/>
        </p:nvPicPr>
        <p:blipFill rotWithShape="1">
          <a:blip r:embed="rId12">
            <a:extLst>
              <a:ext uri="{28A0092B-C50C-407E-A947-70E740481C1C}">
                <a14:useLocalDpi xmlns:a14="http://schemas.microsoft.com/office/drawing/2010/main" val="0"/>
              </a:ext>
            </a:extLst>
          </a:blip>
          <a:srcRect/>
          <a:stretch/>
        </p:blipFill>
        <p:spPr>
          <a:xfrm>
            <a:off x="465839" y="6328374"/>
            <a:ext cx="3831188" cy="1064780"/>
          </a:xfrm>
          <a:prstGeom prst="rect">
            <a:avLst/>
          </a:prstGeom>
        </p:spPr>
      </p:pic>
      <p:sp>
        <p:nvSpPr>
          <p:cNvPr id="151" name="テキスト ボックス 150"/>
          <p:cNvSpPr txBox="1"/>
          <p:nvPr/>
        </p:nvSpPr>
        <p:spPr>
          <a:xfrm>
            <a:off x="1382055" y="6155273"/>
            <a:ext cx="344915" cy="184666"/>
          </a:xfrm>
          <a:prstGeom prst="rect">
            <a:avLst/>
          </a:prstGeom>
          <a:noFill/>
        </p:spPr>
        <p:txBody>
          <a:bodyPr wrap="square" rtlCol="0">
            <a:spAutoFit/>
          </a:bodyPr>
          <a:lstStyle>
            <a:defPPr>
              <a:defRPr lang="ja-JP"/>
            </a:defPPr>
            <a:lvl1pPr>
              <a:defRPr sz="500"/>
            </a:lvl1pPr>
          </a:lstStyle>
          <a:p>
            <a:r>
              <a:rPr lang="ja-JP" altLang="en-US" sz="600" dirty="0"/>
              <a:t>一郎</a:t>
            </a:r>
          </a:p>
        </p:txBody>
      </p:sp>
      <p:sp>
        <p:nvSpPr>
          <p:cNvPr id="152" name="フローチャート: せん孔テープ 151"/>
          <p:cNvSpPr/>
          <p:nvPr/>
        </p:nvSpPr>
        <p:spPr>
          <a:xfrm>
            <a:off x="401109" y="7294937"/>
            <a:ext cx="4130805" cy="247515"/>
          </a:xfrm>
          <a:prstGeom prst="flowChartPunchedTape">
            <a:avLst/>
          </a:prstGeom>
          <a:solidFill>
            <a:schemeClr val="accent1"/>
          </a:solidFill>
          <a:ln>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3" name="正方形/長方形 72">
            <a:extLst>
              <a:ext uri="{FF2B5EF4-FFF2-40B4-BE49-F238E27FC236}">
                <a16:creationId xmlns:a16="http://schemas.microsoft.com/office/drawing/2014/main" id="{9F9F4810-2B9C-42FB-A203-BFE3A81A87AB}"/>
              </a:ext>
            </a:extLst>
          </p:cNvPr>
          <p:cNvSpPr/>
          <p:nvPr/>
        </p:nvSpPr>
        <p:spPr bwMode="gray">
          <a:xfrm>
            <a:off x="4958080" y="86497"/>
            <a:ext cx="1833664" cy="81713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p>
            <a:r>
              <a:rPr lang="ja-JP" altLang="en-US"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個人番号カードを使用して自己情報を提出する</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場合</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-5</a:t>
            </a:r>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4" name="テキスト ボックス 73">
            <a:extLst>
              <a:ext uri="{FF2B5EF4-FFF2-40B4-BE49-F238E27FC236}">
                <a16:creationId xmlns:a16="http://schemas.microsoft.com/office/drawing/2014/main" id="{35ED9E77-BA4F-4B14-B2A7-4E5781F38E75}"/>
              </a:ext>
            </a:extLst>
          </p:cNvPr>
          <p:cNvSpPr txBox="1"/>
          <p:nvPr/>
        </p:nvSpPr>
        <p:spPr>
          <a:xfrm>
            <a:off x="5799116" y="7087357"/>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34</a:t>
            </a:r>
            <a:r>
              <a:rPr lang="ja-JP" altLang="en-US" sz="1200" dirty="0">
                <a:solidFill>
                  <a:srgbClr val="000000"/>
                </a:solidFill>
              </a:rPr>
              <a:t>ページへ</a:t>
            </a:r>
            <a:endParaRPr kumimoji="1" lang="ja-JP" altLang="en-US" sz="1200" dirty="0">
              <a:solidFill>
                <a:srgbClr val="000000"/>
              </a:solidFill>
            </a:endParaRPr>
          </a:p>
        </p:txBody>
      </p:sp>
      <p:sp>
        <p:nvSpPr>
          <p:cNvPr id="75" name="テキスト ボックス 74">
            <a:extLst>
              <a:ext uri="{FF2B5EF4-FFF2-40B4-BE49-F238E27FC236}">
                <a16:creationId xmlns:a16="http://schemas.microsoft.com/office/drawing/2014/main" id="{6FC9DE60-54E9-4AD1-81CC-5A9ABAADC167}"/>
              </a:ext>
            </a:extLst>
          </p:cNvPr>
          <p:cNvSpPr txBox="1"/>
          <p:nvPr/>
        </p:nvSpPr>
        <p:spPr>
          <a:xfrm>
            <a:off x="4813616" y="4732316"/>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16</a:t>
            </a:r>
            <a:r>
              <a:rPr lang="ja-JP" altLang="en-US" sz="1200" dirty="0">
                <a:solidFill>
                  <a:srgbClr val="000000"/>
                </a:solidFill>
              </a:rPr>
              <a:t>ページへ</a:t>
            </a:r>
            <a:endParaRPr kumimoji="1" lang="ja-JP" altLang="en-US" sz="1200" dirty="0">
              <a:solidFill>
                <a:srgbClr val="000000"/>
              </a:solidFill>
            </a:endParaRPr>
          </a:p>
        </p:txBody>
      </p:sp>
    </p:spTree>
    <p:extLst>
      <p:ext uri="{BB962C8B-B14F-4D97-AF65-F5344CB8AC3E}">
        <p14:creationId xmlns:p14="http://schemas.microsoft.com/office/powerpoint/2010/main" val="8532648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図 70"/>
          <p:cNvPicPr>
            <a:picLocks noChangeAspect="1"/>
          </p:cNvPicPr>
          <p:nvPr/>
        </p:nvPicPr>
        <p:blipFill>
          <a:blip r:embed="rId3"/>
          <a:stretch>
            <a:fillRect/>
          </a:stretch>
        </p:blipFill>
        <p:spPr>
          <a:xfrm>
            <a:off x="347708" y="8811468"/>
            <a:ext cx="3678384" cy="340592"/>
          </a:xfrm>
          <a:prstGeom prst="rect">
            <a:avLst/>
          </a:prstGeom>
        </p:spPr>
      </p:pic>
      <p:pic>
        <p:nvPicPr>
          <p:cNvPr id="67" name="図 66">
            <a:extLst>
              <a:ext uri="{FF2B5EF4-FFF2-40B4-BE49-F238E27FC236}">
                <a16:creationId xmlns:a16="http://schemas.microsoft.com/office/drawing/2014/main" id="{0FC516A7-FEF3-480D-A330-2024F91468E3}"/>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00958" y="2973839"/>
            <a:ext cx="2042889" cy="2656054"/>
          </a:xfrm>
          <a:prstGeom prst="rect">
            <a:avLst/>
          </a:prstGeom>
        </p:spPr>
      </p:pic>
      <p:pic>
        <p:nvPicPr>
          <p:cNvPr id="64" name="図 63">
            <a:extLst>
              <a:ext uri="{FF2B5EF4-FFF2-40B4-BE49-F238E27FC236}">
                <a16:creationId xmlns:a16="http://schemas.microsoft.com/office/drawing/2014/main" id="{A5717FC6-6748-4E98-8662-F6B9F9E702AB}"/>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766985" y="2270746"/>
            <a:ext cx="1922538" cy="782419"/>
          </a:xfrm>
          <a:prstGeom prst="rect">
            <a:avLst/>
          </a:prstGeom>
        </p:spPr>
      </p:pic>
      <p:pic>
        <p:nvPicPr>
          <p:cNvPr id="66" name="図 65">
            <a:extLst>
              <a:ext uri="{FF2B5EF4-FFF2-40B4-BE49-F238E27FC236}">
                <a16:creationId xmlns:a16="http://schemas.microsoft.com/office/drawing/2014/main" id="{81767F04-61C5-4FF7-87C9-3C655E2FB19C}"/>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761135" y="1724789"/>
            <a:ext cx="1922536" cy="543936"/>
          </a:xfrm>
          <a:prstGeom prst="rect">
            <a:avLst/>
          </a:prstGeom>
        </p:spPr>
      </p:pic>
      <p:sp>
        <p:nvSpPr>
          <p:cNvPr id="2" name="テキスト ボックス 1">
            <a:extLst>
              <a:ext uri="{FF2B5EF4-FFF2-40B4-BE49-F238E27FC236}">
                <a16:creationId xmlns:a16="http://schemas.microsoft.com/office/drawing/2014/main" id="{0A4A6763-EA13-4919-BF92-ED8D9087DA58}"/>
              </a:ext>
            </a:extLst>
          </p:cNvPr>
          <p:cNvSpPr txBox="1"/>
          <p:nvPr/>
        </p:nvSpPr>
        <p:spPr>
          <a:xfrm>
            <a:off x="761135" y="2260385"/>
            <a:ext cx="206650" cy="230832"/>
          </a:xfrm>
          <a:prstGeom prst="rect">
            <a:avLst/>
          </a:prstGeom>
          <a:noFill/>
        </p:spPr>
        <p:txBody>
          <a:bodyPr wrap="square" rtlCol="0">
            <a:spAutoFit/>
          </a:bodyPr>
          <a:lstStyle/>
          <a:p>
            <a:r>
              <a:rPr kumimoji="1" lang="ja-JP" altLang="en-US" sz="900" dirty="0"/>
              <a:t>✓</a:t>
            </a:r>
            <a:endParaRPr kumimoji="1" lang="ja-JP" altLang="en-US" sz="1100" dirty="0"/>
          </a:p>
        </p:txBody>
      </p:sp>
      <p:sp>
        <p:nvSpPr>
          <p:cNvPr id="34" name="正方形/長方形 33"/>
          <p:cNvSpPr/>
          <p:nvPr/>
        </p:nvSpPr>
        <p:spPr>
          <a:xfrm>
            <a:off x="192679" y="1333151"/>
            <a:ext cx="6551928" cy="344814"/>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5.</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保護者等情報変更届出登録画面</a:t>
            </a:r>
          </a:p>
        </p:txBody>
      </p:sp>
      <p:sp>
        <p:nvSpPr>
          <p:cNvPr id="13" name="正方形/長方形 12"/>
          <p:cNvSpPr/>
          <p:nvPr/>
        </p:nvSpPr>
        <p:spPr>
          <a:xfrm>
            <a:off x="4340174" y="1887012"/>
            <a:ext cx="2260135" cy="2220839"/>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個人番号カード等で本人確認を行い、保護者等の個人番号を入力します。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課税地が選択されていることを確認します。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kumimoji="1" lang="en-US" altLang="ja-JP" sz="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kumimoji="1"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「入力内容確認（一時保存）」ボタンをクリックします。</a:t>
            </a:r>
            <a:endParaRPr kumimoji="1"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正方形/長方形 23"/>
          <p:cNvSpPr/>
          <p:nvPr/>
        </p:nvSpPr>
        <p:spPr>
          <a:xfrm>
            <a:off x="4340179" y="4385906"/>
            <a:ext cx="2404428" cy="4553558"/>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p>
          <a:p>
            <a:pPr marL="182563" indent="-182563"/>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Ⅰ </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生徒本人の個人番号を入力した場合のみ表示されます。学校等で本人確認を行うため、個人番号カード等の画像をアップロードしてください。</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生活扶助を受けている場合、</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24</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ページを参照してください。</a:t>
            </a:r>
          </a:p>
          <a:p>
            <a:pPr marL="182563" indent="-182563"/>
            <a:r>
              <a:rPr lang="ja-JP" altLang="en-US" sz="1100" dirty="0">
                <a:solidFill>
                  <a:srgbClr val="404040"/>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100" dirty="0">
              <a:solidFill>
                <a:srgbClr val="40404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r>
              <a:rPr lang="ja-JP" altLang="en-US" sz="1100" dirty="0">
                <a:solidFill>
                  <a:srgbClr val="40404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課税地は</a:t>
            </a:r>
            <a:r>
              <a:rPr lang="en-US" altLang="ja-JP" sz="1400"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400"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400"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400"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400"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日現在の住民票</a:t>
            </a:r>
            <a:r>
              <a:rPr lang="ja-JP" altLang="en-US" sz="1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を登録している</a:t>
            </a:r>
            <a:r>
              <a:rPr lang="ja-JP" altLang="en-US" sz="1400"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住所</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です。</a:t>
            </a:r>
          </a:p>
          <a:p>
            <a:pPr marL="182563" indent="-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誤りがあると審査が大幅に遅れることがあります。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保護者等が海外に住んでおり、住民税が課されていない場合、チェックします。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チェックした場合、課税地の選択は不要です。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角丸四角形 28"/>
          <p:cNvSpPr/>
          <p:nvPr/>
        </p:nvSpPr>
        <p:spPr>
          <a:xfrm>
            <a:off x="4632665" y="1759168"/>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角丸四角形 29"/>
          <p:cNvSpPr/>
          <p:nvPr/>
        </p:nvSpPr>
        <p:spPr>
          <a:xfrm>
            <a:off x="4634659" y="4250349"/>
            <a:ext cx="700406" cy="261920"/>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14" name="グループ化 113"/>
          <p:cNvGrpSpPr/>
          <p:nvPr/>
        </p:nvGrpSpPr>
        <p:grpSpPr>
          <a:xfrm>
            <a:off x="4391939" y="4582654"/>
            <a:ext cx="198178" cy="281733"/>
            <a:chOff x="1417887" y="6988436"/>
            <a:chExt cx="198178" cy="281733"/>
          </a:xfrm>
        </p:grpSpPr>
        <p:sp>
          <p:nvSpPr>
            <p:cNvPr id="115" name="円/楕円 114"/>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16"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grpSp>
        <p:nvGrpSpPr>
          <p:cNvPr id="58" name="グループ化 57"/>
          <p:cNvGrpSpPr/>
          <p:nvPr/>
        </p:nvGrpSpPr>
        <p:grpSpPr>
          <a:xfrm>
            <a:off x="4390799" y="2809303"/>
            <a:ext cx="198178" cy="281733"/>
            <a:chOff x="4707498" y="3412377"/>
            <a:chExt cx="198178" cy="281733"/>
          </a:xfrm>
        </p:grpSpPr>
        <p:sp>
          <p:nvSpPr>
            <p:cNvPr id="59" name="円/楕円 58"/>
            <p:cNvSpPr/>
            <p:nvPr/>
          </p:nvSpPr>
          <p:spPr>
            <a:xfrm flipV="1">
              <a:off x="4707498" y="347212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0" name="コンテンツ プレースホルダー 2"/>
            <p:cNvSpPr txBox="1">
              <a:spLocks/>
            </p:cNvSpPr>
            <p:nvPr/>
          </p:nvSpPr>
          <p:spPr>
            <a:xfrm>
              <a:off x="4750140" y="341237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ja-JP" altLang="en-US" sz="1400" dirty="0">
                  <a:solidFill>
                    <a:schemeClr val="bg1"/>
                  </a:solidFill>
                </a:rPr>
                <a:t>２</a:t>
              </a:r>
            </a:p>
          </p:txBody>
        </p:sp>
      </p:grpSp>
      <p:grpSp>
        <p:nvGrpSpPr>
          <p:cNvPr id="61" name="グループ化 60"/>
          <p:cNvGrpSpPr/>
          <p:nvPr/>
        </p:nvGrpSpPr>
        <p:grpSpPr>
          <a:xfrm>
            <a:off x="4390869" y="2048560"/>
            <a:ext cx="198178" cy="281733"/>
            <a:chOff x="4707498" y="2767507"/>
            <a:chExt cx="198178" cy="281733"/>
          </a:xfrm>
        </p:grpSpPr>
        <p:sp>
          <p:nvSpPr>
            <p:cNvPr id="62" name="円/楕円 61"/>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3"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ja-JP" altLang="en-US" sz="1400" dirty="0">
                  <a:solidFill>
                    <a:schemeClr val="bg1"/>
                  </a:solidFill>
                </a:rPr>
                <a:t>１</a:t>
              </a:r>
            </a:p>
          </p:txBody>
        </p:sp>
      </p:grpSp>
      <p:grpSp>
        <p:nvGrpSpPr>
          <p:cNvPr id="35" name="グループ化 34"/>
          <p:cNvGrpSpPr/>
          <p:nvPr/>
        </p:nvGrpSpPr>
        <p:grpSpPr>
          <a:xfrm>
            <a:off x="4372008" y="5798976"/>
            <a:ext cx="198178" cy="322123"/>
            <a:chOff x="1417887" y="6948046"/>
            <a:chExt cx="198178" cy="322123"/>
          </a:xfrm>
        </p:grpSpPr>
        <p:sp>
          <p:nvSpPr>
            <p:cNvPr id="36" name="円/楕円 114"/>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37" name="コンテンツ プレースホルダー 2"/>
            <p:cNvSpPr txBox="1">
              <a:spLocks/>
            </p:cNvSpPr>
            <p:nvPr/>
          </p:nvSpPr>
          <p:spPr>
            <a:xfrm>
              <a:off x="1443448" y="6948046"/>
              <a:ext cx="143598" cy="32212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Ⅱ</a:t>
              </a:r>
              <a:endParaRPr lang="ja-JP" altLang="en-US" sz="1400" dirty="0">
                <a:solidFill>
                  <a:schemeClr val="bg1"/>
                </a:solidFill>
              </a:endParaRPr>
            </a:p>
          </p:txBody>
        </p:sp>
      </p:grpSp>
      <p:sp>
        <p:nvSpPr>
          <p:cNvPr id="42" name="正方形/長方形 41"/>
          <p:cNvSpPr/>
          <p:nvPr/>
        </p:nvSpPr>
        <p:spPr>
          <a:xfrm>
            <a:off x="236220" y="797049"/>
            <a:ext cx="6480000" cy="25996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spcBef>
                <a:spcPts val="600"/>
              </a:spcBef>
            </a:pPr>
            <a:r>
              <a:rPr lang="ja-JP" altLang="en-US"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個人番号を入力する</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場合で、 </a:t>
            </a:r>
            <a:r>
              <a:rPr lang="ja-JP" altLang="en-US" sz="14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今回初めて個人番号を提出するか、提出済の個人番号に変更がある場合</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の手順は以下のとおりです。</a:t>
            </a:r>
          </a:p>
        </p:txBody>
      </p:sp>
      <p:grpSp>
        <p:nvGrpSpPr>
          <p:cNvPr id="43" name="グループ化 42">
            <a:extLst>
              <a:ext uri="{FF2B5EF4-FFF2-40B4-BE49-F238E27FC236}">
                <a16:creationId xmlns:a16="http://schemas.microsoft.com/office/drawing/2014/main" id="{FDE9D013-D746-4923-B350-046F5919B867}"/>
              </a:ext>
            </a:extLst>
          </p:cNvPr>
          <p:cNvGrpSpPr/>
          <p:nvPr/>
        </p:nvGrpSpPr>
        <p:grpSpPr>
          <a:xfrm>
            <a:off x="4390799" y="3360952"/>
            <a:ext cx="198178" cy="281733"/>
            <a:chOff x="4707498" y="3412377"/>
            <a:chExt cx="198178" cy="281733"/>
          </a:xfrm>
        </p:grpSpPr>
        <p:sp>
          <p:nvSpPr>
            <p:cNvPr id="44" name="円/楕円 58">
              <a:extLst>
                <a:ext uri="{FF2B5EF4-FFF2-40B4-BE49-F238E27FC236}">
                  <a16:creationId xmlns:a16="http://schemas.microsoft.com/office/drawing/2014/main" id="{702619EE-F468-4256-A9F6-9A40EB516CE7}"/>
                </a:ext>
              </a:extLst>
            </p:cNvPr>
            <p:cNvSpPr/>
            <p:nvPr/>
          </p:nvSpPr>
          <p:spPr>
            <a:xfrm flipV="1">
              <a:off x="4707498" y="347212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5" name="コンテンツ プレースホルダー 2">
              <a:extLst>
                <a:ext uri="{FF2B5EF4-FFF2-40B4-BE49-F238E27FC236}">
                  <a16:creationId xmlns:a16="http://schemas.microsoft.com/office/drawing/2014/main" id="{BCB715F8-EB0B-4482-9FA1-D2C2876F877D}"/>
                </a:ext>
              </a:extLst>
            </p:cNvPr>
            <p:cNvSpPr txBox="1">
              <a:spLocks/>
            </p:cNvSpPr>
            <p:nvPr/>
          </p:nvSpPr>
          <p:spPr>
            <a:xfrm>
              <a:off x="4750140" y="341237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3</a:t>
              </a:r>
              <a:endParaRPr lang="ja-JP" altLang="en-US" sz="1400" dirty="0">
                <a:solidFill>
                  <a:schemeClr val="bg1"/>
                </a:solidFill>
              </a:endParaRPr>
            </a:p>
          </p:txBody>
        </p:sp>
      </p:grpSp>
      <p:grpSp>
        <p:nvGrpSpPr>
          <p:cNvPr id="55" name="グループ化 54"/>
          <p:cNvGrpSpPr/>
          <p:nvPr/>
        </p:nvGrpSpPr>
        <p:grpSpPr>
          <a:xfrm>
            <a:off x="4385736" y="6412368"/>
            <a:ext cx="198178" cy="281733"/>
            <a:chOff x="1417887" y="7452032"/>
            <a:chExt cx="198178" cy="281733"/>
          </a:xfrm>
        </p:grpSpPr>
        <p:sp>
          <p:nvSpPr>
            <p:cNvPr id="56" name="円/楕円 102"/>
            <p:cNvSpPr/>
            <p:nvPr/>
          </p:nvSpPr>
          <p:spPr>
            <a:xfrm flipV="1">
              <a:off x="1417887" y="751282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7" name="コンテンツ プレースホルダー 2"/>
            <p:cNvSpPr txBox="1">
              <a:spLocks/>
            </p:cNvSpPr>
            <p:nvPr/>
          </p:nvSpPr>
          <p:spPr>
            <a:xfrm>
              <a:off x="1461452" y="7452032"/>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Ⅲ</a:t>
              </a:r>
              <a:endParaRPr lang="ja-JP" altLang="en-US" sz="1400" dirty="0">
                <a:solidFill>
                  <a:schemeClr val="bg1"/>
                </a:solidFill>
              </a:endParaRPr>
            </a:p>
          </p:txBody>
        </p:sp>
      </p:grpSp>
      <p:sp>
        <p:nvSpPr>
          <p:cNvPr id="72" name="テキスト ボックス 71"/>
          <p:cNvSpPr txBox="1"/>
          <p:nvPr/>
        </p:nvSpPr>
        <p:spPr>
          <a:xfrm>
            <a:off x="5648966" y="3942820"/>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34</a:t>
            </a:r>
            <a:r>
              <a:rPr lang="ja-JP" altLang="en-US" sz="1200" dirty="0">
                <a:solidFill>
                  <a:srgbClr val="000000"/>
                </a:solidFill>
              </a:rPr>
              <a:t>ページへ</a:t>
            </a:r>
            <a:endParaRPr kumimoji="1" lang="ja-JP" altLang="en-US" sz="1200" dirty="0">
              <a:solidFill>
                <a:srgbClr val="000000"/>
              </a:solidFill>
            </a:endParaRPr>
          </a:p>
        </p:txBody>
      </p:sp>
      <p:pic>
        <p:nvPicPr>
          <p:cNvPr id="70" name="図 6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3317" y="9175699"/>
            <a:ext cx="2514008" cy="378046"/>
          </a:xfrm>
          <a:prstGeom prst="rect">
            <a:avLst/>
          </a:prstGeom>
        </p:spPr>
      </p:pic>
      <p:sp>
        <p:nvSpPr>
          <p:cNvPr id="76" name="正方形/長方形 75"/>
          <p:cNvSpPr/>
          <p:nvPr/>
        </p:nvSpPr>
        <p:spPr>
          <a:xfrm>
            <a:off x="790269" y="1743997"/>
            <a:ext cx="1880677" cy="1627688"/>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7" name="正方形/長方形 76"/>
          <p:cNvSpPr/>
          <p:nvPr/>
        </p:nvSpPr>
        <p:spPr>
          <a:xfrm>
            <a:off x="2403481" y="9196113"/>
            <a:ext cx="991295" cy="337218"/>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82" name="グループ化 81"/>
          <p:cNvGrpSpPr/>
          <p:nvPr/>
        </p:nvGrpSpPr>
        <p:grpSpPr>
          <a:xfrm>
            <a:off x="2205303" y="9159639"/>
            <a:ext cx="198178" cy="281733"/>
            <a:chOff x="4707498" y="3412377"/>
            <a:chExt cx="198178" cy="281733"/>
          </a:xfrm>
        </p:grpSpPr>
        <p:sp>
          <p:nvSpPr>
            <p:cNvPr id="83" name="円/楕円 64"/>
            <p:cNvSpPr/>
            <p:nvPr/>
          </p:nvSpPr>
          <p:spPr>
            <a:xfrm flipV="1">
              <a:off x="4707498" y="347212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84" name="コンテンツ プレースホルダー 2"/>
            <p:cNvSpPr txBox="1">
              <a:spLocks/>
            </p:cNvSpPr>
            <p:nvPr/>
          </p:nvSpPr>
          <p:spPr>
            <a:xfrm>
              <a:off x="4750140" y="341237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ja-JP" altLang="en-US" sz="1400" dirty="0">
                  <a:solidFill>
                    <a:schemeClr val="bg1"/>
                  </a:solidFill>
                </a:rPr>
                <a:t>３</a:t>
              </a:r>
            </a:p>
          </p:txBody>
        </p:sp>
      </p:grpSp>
      <p:grpSp>
        <p:nvGrpSpPr>
          <p:cNvPr id="85" name="グループ化 84"/>
          <p:cNvGrpSpPr/>
          <p:nvPr/>
        </p:nvGrpSpPr>
        <p:grpSpPr>
          <a:xfrm>
            <a:off x="425271" y="1740760"/>
            <a:ext cx="198178" cy="281733"/>
            <a:chOff x="4707498" y="2767507"/>
            <a:chExt cx="198178" cy="281733"/>
          </a:xfrm>
        </p:grpSpPr>
        <p:sp>
          <p:nvSpPr>
            <p:cNvPr id="86" name="円/楕円 67"/>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87"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ja-JP" altLang="en-US" sz="1400" dirty="0">
                  <a:solidFill>
                    <a:schemeClr val="bg1"/>
                  </a:solidFill>
                </a:rPr>
                <a:t>１</a:t>
              </a:r>
            </a:p>
          </p:txBody>
        </p:sp>
      </p:grpSp>
      <p:grpSp>
        <p:nvGrpSpPr>
          <p:cNvPr id="89" name="グループ化 88"/>
          <p:cNvGrpSpPr/>
          <p:nvPr/>
        </p:nvGrpSpPr>
        <p:grpSpPr>
          <a:xfrm>
            <a:off x="425271" y="3342628"/>
            <a:ext cx="198178" cy="281733"/>
            <a:chOff x="1417887" y="6988436"/>
            <a:chExt cx="198178" cy="281733"/>
          </a:xfrm>
        </p:grpSpPr>
        <p:sp>
          <p:nvSpPr>
            <p:cNvPr id="90" name="円/楕円 99"/>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91"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grpSp>
        <p:nvGrpSpPr>
          <p:cNvPr id="92" name="グループ化 91"/>
          <p:cNvGrpSpPr/>
          <p:nvPr/>
        </p:nvGrpSpPr>
        <p:grpSpPr>
          <a:xfrm>
            <a:off x="460490" y="6813153"/>
            <a:ext cx="198178" cy="281733"/>
            <a:chOff x="4707498" y="2767507"/>
            <a:chExt cx="198178" cy="281733"/>
          </a:xfrm>
        </p:grpSpPr>
        <p:sp>
          <p:nvSpPr>
            <p:cNvPr id="93" name="円/楕円 67"/>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94"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sp>
        <p:nvSpPr>
          <p:cNvPr id="65" name="テキスト プレースホルダー 10"/>
          <p:cNvSpPr>
            <a:spLocks noGrp="1"/>
          </p:cNvSpPr>
          <p:nvPr>
            <p:ph type="body" sz="quarter" idx="10"/>
          </p:nvPr>
        </p:nvSpPr>
        <p:spPr>
          <a:xfrm>
            <a:off x="119207" y="4192"/>
            <a:ext cx="6625475" cy="720000"/>
          </a:xfrm>
        </p:spPr>
        <p:txBody>
          <a:bodyPr>
            <a:normAutofit fontScale="85000" lnSpcReduction="20000"/>
          </a:bodyPr>
          <a:lstStyle/>
          <a:p>
            <a:r>
              <a:rPr lang="en-US" altLang="ja-JP" dirty="0">
                <a:solidFill>
                  <a:srgbClr val="000000"/>
                </a:solidFill>
              </a:rPr>
              <a:t>2.</a:t>
            </a:r>
            <a:r>
              <a:rPr lang="ja-JP" altLang="en-US" dirty="0">
                <a:solidFill>
                  <a:srgbClr val="000000"/>
                </a:solidFill>
              </a:rPr>
              <a:t> 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2-4.</a:t>
            </a:r>
            <a:r>
              <a:rPr lang="ja-JP" altLang="en-US" dirty="0">
                <a:solidFill>
                  <a:srgbClr val="000000"/>
                </a:solidFill>
              </a:rPr>
              <a:t> 保護者等情報の変更の届出をする</a:t>
            </a:r>
          </a:p>
        </p:txBody>
      </p:sp>
      <p:pic>
        <p:nvPicPr>
          <p:cNvPr id="69" name="図 68"/>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753191" y="5812528"/>
            <a:ext cx="1859207" cy="3001139"/>
          </a:xfrm>
          <a:prstGeom prst="rect">
            <a:avLst/>
          </a:prstGeom>
        </p:spPr>
      </p:pic>
      <p:sp>
        <p:nvSpPr>
          <p:cNvPr id="75" name="正方形/長方形 74"/>
          <p:cNvSpPr/>
          <p:nvPr/>
        </p:nvSpPr>
        <p:spPr>
          <a:xfrm>
            <a:off x="628726" y="6946046"/>
            <a:ext cx="2162374" cy="1838599"/>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79" name="グループ化 78"/>
          <p:cNvGrpSpPr/>
          <p:nvPr/>
        </p:nvGrpSpPr>
        <p:grpSpPr>
          <a:xfrm>
            <a:off x="467269" y="5633553"/>
            <a:ext cx="163830" cy="281733"/>
            <a:chOff x="1417887" y="6988436"/>
            <a:chExt cx="198178" cy="281733"/>
          </a:xfrm>
        </p:grpSpPr>
        <p:sp>
          <p:nvSpPr>
            <p:cNvPr id="80" name="円/楕円 99"/>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81"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Ⅱ</a:t>
              </a:r>
              <a:endParaRPr lang="ja-JP" altLang="en-US" sz="1400" dirty="0">
                <a:solidFill>
                  <a:schemeClr val="bg1"/>
                </a:solidFill>
              </a:endParaRPr>
            </a:p>
          </p:txBody>
        </p:sp>
      </p:grpSp>
      <p:sp>
        <p:nvSpPr>
          <p:cNvPr id="95" name="正方形/長方形 94"/>
          <p:cNvSpPr/>
          <p:nvPr/>
        </p:nvSpPr>
        <p:spPr>
          <a:xfrm>
            <a:off x="691072" y="8578468"/>
            <a:ext cx="2017254" cy="170002"/>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96" name="グループ化 95"/>
          <p:cNvGrpSpPr/>
          <p:nvPr/>
        </p:nvGrpSpPr>
        <p:grpSpPr>
          <a:xfrm>
            <a:off x="477703" y="8476156"/>
            <a:ext cx="163830" cy="281733"/>
            <a:chOff x="1417887" y="7452032"/>
            <a:chExt cx="198178" cy="281733"/>
          </a:xfrm>
        </p:grpSpPr>
        <p:sp>
          <p:nvSpPr>
            <p:cNvPr id="97" name="円/楕円 102"/>
            <p:cNvSpPr/>
            <p:nvPr/>
          </p:nvSpPr>
          <p:spPr>
            <a:xfrm flipV="1">
              <a:off x="1417887" y="751282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98" name="コンテンツ プレースホルダー 2"/>
            <p:cNvSpPr txBox="1">
              <a:spLocks/>
            </p:cNvSpPr>
            <p:nvPr/>
          </p:nvSpPr>
          <p:spPr>
            <a:xfrm>
              <a:off x="1461452" y="7452032"/>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Ⅳ</a:t>
              </a:r>
              <a:endParaRPr lang="ja-JP" altLang="en-US" sz="1400" dirty="0">
                <a:solidFill>
                  <a:schemeClr val="bg1"/>
                </a:solidFill>
              </a:endParaRPr>
            </a:p>
          </p:txBody>
        </p:sp>
      </p:grpSp>
      <p:sp>
        <p:nvSpPr>
          <p:cNvPr id="104" name="正方形/長方形 103"/>
          <p:cNvSpPr/>
          <p:nvPr/>
        </p:nvSpPr>
        <p:spPr>
          <a:xfrm>
            <a:off x="677547" y="7755394"/>
            <a:ext cx="2016717" cy="811456"/>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105" name="グループ化 104"/>
          <p:cNvGrpSpPr/>
          <p:nvPr/>
        </p:nvGrpSpPr>
        <p:grpSpPr>
          <a:xfrm>
            <a:off x="477703" y="7632913"/>
            <a:ext cx="163830" cy="281733"/>
            <a:chOff x="1417887" y="6988436"/>
            <a:chExt cx="198178" cy="281733"/>
          </a:xfrm>
        </p:grpSpPr>
        <p:sp>
          <p:nvSpPr>
            <p:cNvPr id="106" name="円/楕円 99"/>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07"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Ⅲ</a:t>
              </a:r>
              <a:endParaRPr lang="ja-JP" altLang="en-US" sz="1400" dirty="0">
                <a:solidFill>
                  <a:schemeClr val="bg1"/>
                </a:solidFill>
              </a:endParaRPr>
            </a:p>
          </p:txBody>
        </p:sp>
      </p:grpSp>
      <p:grpSp>
        <p:nvGrpSpPr>
          <p:cNvPr id="108" name="グループ化 107"/>
          <p:cNvGrpSpPr/>
          <p:nvPr/>
        </p:nvGrpSpPr>
        <p:grpSpPr>
          <a:xfrm>
            <a:off x="4372008" y="7719478"/>
            <a:ext cx="231750" cy="344813"/>
            <a:chOff x="1417887" y="7483828"/>
            <a:chExt cx="198178" cy="281733"/>
          </a:xfrm>
        </p:grpSpPr>
        <p:sp>
          <p:nvSpPr>
            <p:cNvPr id="109" name="円/楕円 102"/>
            <p:cNvSpPr/>
            <p:nvPr/>
          </p:nvSpPr>
          <p:spPr>
            <a:xfrm flipV="1">
              <a:off x="1417887" y="751282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10" name="コンテンツ プレースホルダー 2"/>
            <p:cNvSpPr txBox="1">
              <a:spLocks/>
            </p:cNvSpPr>
            <p:nvPr/>
          </p:nvSpPr>
          <p:spPr>
            <a:xfrm>
              <a:off x="1461452" y="7483828"/>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Ⅳ</a:t>
              </a:r>
              <a:endParaRPr lang="ja-JP" altLang="en-US" sz="1400" dirty="0">
                <a:solidFill>
                  <a:schemeClr val="bg1"/>
                </a:solidFill>
              </a:endParaRPr>
            </a:p>
          </p:txBody>
        </p:sp>
      </p:grpSp>
      <p:pic>
        <p:nvPicPr>
          <p:cNvPr id="68" name="図 67">
            <a:extLst>
              <a:ext uri="{FF2B5EF4-FFF2-40B4-BE49-F238E27FC236}">
                <a16:creationId xmlns:a16="http://schemas.microsoft.com/office/drawing/2014/main" id="{014B2A5A-4887-0826-46B1-C76E48099D45}"/>
              </a:ext>
            </a:extLst>
          </p:cNvPr>
          <p:cNvPicPr>
            <a:picLocks noChangeAspect="1"/>
          </p:cNvPicPr>
          <p:nvPr/>
        </p:nvPicPr>
        <p:blipFill rotWithShape="1">
          <a:blip r:embed="rId9">
            <a:extLst>
              <a:ext uri="{28A0092B-C50C-407E-A947-70E740481C1C}">
                <a14:useLocalDpi xmlns:a14="http://schemas.microsoft.com/office/drawing/2010/main" val="0"/>
              </a:ext>
            </a:extLst>
          </a:blip>
          <a:srcRect l="6451" t="21321" r="54092" b="37450"/>
          <a:stretch/>
        </p:blipFill>
        <p:spPr>
          <a:xfrm>
            <a:off x="873317" y="9178883"/>
            <a:ext cx="1313583" cy="296297"/>
          </a:xfrm>
          <a:prstGeom prst="rect">
            <a:avLst/>
          </a:prstGeom>
        </p:spPr>
      </p:pic>
      <p:pic>
        <p:nvPicPr>
          <p:cNvPr id="4" name="図 3"/>
          <p:cNvPicPr>
            <a:picLocks noChangeAspect="1"/>
          </p:cNvPicPr>
          <p:nvPr/>
        </p:nvPicPr>
        <p:blipFill>
          <a:blip r:embed="rId10"/>
          <a:stretch>
            <a:fillRect/>
          </a:stretch>
        </p:blipFill>
        <p:spPr>
          <a:xfrm>
            <a:off x="813510" y="4670186"/>
            <a:ext cx="1769076" cy="1119991"/>
          </a:xfrm>
          <a:prstGeom prst="rect">
            <a:avLst/>
          </a:prstGeom>
        </p:spPr>
      </p:pic>
      <p:sp>
        <p:nvSpPr>
          <p:cNvPr id="88" name="正方形/長方形 87"/>
          <p:cNvSpPr/>
          <p:nvPr/>
        </p:nvSpPr>
        <p:spPr>
          <a:xfrm>
            <a:off x="743936" y="3407681"/>
            <a:ext cx="1956932" cy="1846707"/>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8" name="正方形/長方形 77"/>
          <p:cNvSpPr/>
          <p:nvPr/>
        </p:nvSpPr>
        <p:spPr>
          <a:xfrm>
            <a:off x="717419" y="5810281"/>
            <a:ext cx="2016717" cy="1077552"/>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pic>
        <p:nvPicPr>
          <p:cNvPr id="73" name="図 72">
            <a:extLst>
              <a:ext uri="{FF2B5EF4-FFF2-40B4-BE49-F238E27FC236}">
                <a16:creationId xmlns:a16="http://schemas.microsoft.com/office/drawing/2014/main" id="{E00B15A5-1ABE-4A58-BDD4-A6080755DDE0}"/>
              </a:ext>
            </a:extLst>
          </p:cNvPr>
          <p:cNvPicPr>
            <a:picLocks noChangeAspect="1"/>
          </p:cNvPicPr>
          <p:nvPr/>
        </p:nvPicPr>
        <p:blipFill>
          <a:blip r:embed="rId11"/>
          <a:stretch>
            <a:fillRect/>
          </a:stretch>
        </p:blipFill>
        <p:spPr>
          <a:xfrm>
            <a:off x="4391939" y="7078449"/>
            <a:ext cx="237915" cy="237915"/>
          </a:xfrm>
          <a:prstGeom prst="rect">
            <a:avLst/>
          </a:prstGeom>
        </p:spPr>
      </p:pic>
    </p:spTree>
    <p:extLst>
      <p:ext uri="{BB962C8B-B14F-4D97-AF65-F5344CB8AC3E}">
        <p14:creationId xmlns:p14="http://schemas.microsoft.com/office/powerpoint/2010/main" val="27481235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070" y="4960080"/>
            <a:ext cx="3808858" cy="4401216"/>
          </a:xfrm>
          <a:prstGeom prst="rect">
            <a:avLst/>
          </a:prstGeom>
        </p:spPr>
      </p:pic>
      <p:pic>
        <p:nvPicPr>
          <p:cNvPr id="4" name="図 3"/>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74975" y="1249375"/>
            <a:ext cx="4354308" cy="3379397"/>
          </a:xfrm>
          <a:prstGeom prst="rect">
            <a:avLst/>
          </a:prstGeom>
        </p:spPr>
      </p:pic>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a:t>
            </a:r>
            <a:r>
              <a:rPr lang="ja-JP" altLang="en-US" dirty="0">
                <a:solidFill>
                  <a:srgbClr val="000000"/>
                </a:solidFill>
              </a:rPr>
              <a:t> 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2-4.</a:t>
            </a:r>
            <a:r>
              <a:rPr lang="ja-JP" altLang="en-US" dirty="0">
                <a:solidFill>
                  <a:srgbClr val="000000"/>
                </a:solidFill>
              </a:rPr>
              <a:t> 保護者等情報の変更の届出をする</a:t>
            </a:r>
          </a:p>
        </p:txBody>
      </p:sp>
      <p:sp>
        <p:nvSpPr>
          <p:cNvPr id="34" name="正方形/長方形 33"/>
          <p:cNvSpPr/>
          <p:nvPr/>
        </p:nvSpPr>
        <p:spPr>
          <a:xfrm>
            <a:off x="194400" y="754375"/>
            <a:ext cx="6551928"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保護者等情報変更届出登録確認画面</a:t>
            </a:r>
          </a:p>
        </p:txBody>
      </p:sp>
      <p:sp>
        <p:nvSpPr>
          <p:cNvPr id="36" name="正方形/長方形 35"/>
          <p:cNvSpPr/>
          <p:nvPr/>
        </p:nvSpPr>
        <p:spPr>
          <a:xfrm>
            <a:off x="4616524" y="1341979"/>
            <a:ext cx="2124075" cy="2267844"/>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生徒情報、保護者等情報を確認します。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内容を確認し、チェックします。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「本内容で申請する」ボタンをクリックします。</a:t>
            </a:r>
          </a:p>
          <a:p>
            <a:pPr marL="182563" indent="-182563"/>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角丸四角形 20"/>
          <p:cNvSpPr/>
          <p:nvPr/>
        </p:nvSpPr>
        <p:spPr>
          <a:xfrm>
            <a:off x="4772879" y="1239540"/>
            <a:ext cx="700406" cy="278137"/>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p>
        </p:txBody>
      </p:sp>
      <p:grpSp>
        <p:nvGrpSpPr>
          <p:cNvPr id="41" name="グループ化 40"/>
          <p:cNvGrpSpPr/>
          <p:nvPr/>
        </p:nvGrpSpPr>
        <p:grpSpPr>
          <a:xfrm>
            <a:off x="4659873" y="2189286"/>
            <a:ext cx="198178" cy="281733"/>
            <a:chOff x="4707498" y="2767507"/>
            <a:chExt cx="198178" cy="281733"/>
          </a:xfrm>
        </p:grpSpPr>
        <p:sp>
          <p:nvSpPr>
            <p:cNvPr id="42" name="円/楕円 41"/>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3"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grpSp>
        <p:nvGrpSpPr>
          <p:cNvPr id="54" name="グループ化 53"/>
          <p:cNvGrpSpPr/>
          <p:nvPr/>
        </p:nvGrpSpPr>
        <p:grpSpPr>
          <a:xfrm>
            <a:off x="4659873" y="1550429"/>
            <a:ext cx="198178" cy="281733"/>
            <a:chOff x="4707498" y="1706457"/>
            <a:chExt cx="198178" cy="281733"/>
          </a:xfrm>
        </p:grpSpPr>
        <p:sp>
          <p:nvSpPr>
            <p:cNvPr id="55" name="円/楕円 54"/>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6"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65" name="正方形/長方形 64"/>
          <p:cNvSpPr/>
          <p:nvPr/>
        </p:nvSpPr>
        <p:spPr>
          <a:xfrm>
            <a:off x="1921470" y="9058436"/>
            <a:ext cx="915972" cy="280520"/>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66" name="グループ化 65"/>
          <p:cNvGrpSpPr/>
          <p:nvPr/>
        </p:nvGrpSpPr>
        <p:grpSpPr>
          <a:xfrm>
            <a:off x="254069" y="5264205"/>
            <a:ext cx="198178" cy="281733"/>
            <a:chOff x="4707498" y="2756273"/>
            <a:chExt cx="198178" cy="281733"/>
          </a:xfrm>
        </p:grpSpPr>
        <p:sp>
          <p:nvSpPr>
            <p:cNvPr id="67" name="円/楕円 67"/>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8" name="コンテンツ プレースホルダー 2"/>
            <p:cNvSpPr txBox="1">
              <a:spLocks/>
            </p:cNvSpPr>
            <p:nvPr/>
          </p:nvSpPr>
          <p:spPr>
            <a:xfrm>
              <a:off x="4750140" y="2756273"/>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ja-JP" altLang="en-US" sz="1400" dirty="0">
                  <a:solidFill>
                    <a:schemeClr val="bg1"/>
                  </a:solidFill>
                </a:rPr>
                <a:t>２</a:t>
              </a:r>
              <a:endParaRPr lang="en-US" altLang="ja-JP" sz="1400" dirty="0">
                <a:solidFill>
                  <a:schemeClr val="bg1"/>
                </a:solidFill>
              </a:endParaRPr>
            </a:p>
          </p:txBody>
        </p:sp>
      </p:grpSp>
      <p:sp>
        <p:nvSpPr>
          <p:cNvPr id="61" name="正方形/長方形 60"/>
          <p:cNvSpPr/>
          <p:nvPr/>
        </p:nvSpPr>
        <p:spPr>
          <a:xfrm>
            <a:off x="553275" y="9083475"/>
            <a:ext cx="1200705" cy="306915"/>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62" name="グループ化 61"/>
          <p:cNvGrpSpPr/>
          <p:nvPr/>
        </p:nvGrpSpPr>
        <p:grpSpPr>
          <a:xfrm>
            <a:off x="323329" y="9003940"/>
            <a:ext cx="198178" cy="281733"/>
            <a:chOff x="1417887" y="6988436"/>
            <a:chExt cx="198178" cy="281733"/>
          </a:xfrm>
        </p:grpSpPr>
        <p:sp>
          <p:nvSpPr>
            <p:cNvPr id="69" name="円/楕円 66"/>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0"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Ⅱ</a:t>
              </a:r>
              <a:endParaRPr lang="ja-JP" altLang="en-US" sz="1400" dirty="0">
                <a:solidFill>
                  <a:schemeClr val="bg1"/>
                </a:solidFill>
              </a:endParaRPr>
            </a:p>
          </p:txBody>
        </p:sp>
      </p:grpSp>
      <p:sp>
        <p:nvSpPr>
          <p:cNvPr id="74" name="正方形/長方形 73"/>
          <p:cNvSpPr/>
          <p:nvPr/>
        </p:nvSpPr>
        <p:spPr>
          <a:xfrm>
            <a:off x="493115" y="6887701"/>
            <a:ext cx="3734653" cy="831215"/>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7" name="フローチャート: せん孔テープ 56"/>
          <p:cNvSpPr/>
          <p:nvPr/>
        </p:nvSpPr>
        <p:spPr>
          <a:xfrm>
            <a:off x="358935" y="4698381"/>
            <a:ext cx="4041042" cy="261699"/>
          </a:xfrm>
          <a:prstGeom prst="flowChartPunchedTape">
            <a:avLst/>
          </a:prstGeom>
          <a:solidFill>
            <a:schemeClr val="accent1"/>
          </a:solidFill>
          <a:ln>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1" name="テキスト ボックス 70"/>
          <p:cNvSpPr txBox="1"/>
          <p:nvPr/>
        </p:nvSpPr>
        <p:spPr>
          <a:xfrm>
            <a:off x="5789304" y="3494630"/>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35</a:t>
            </a:r>
            <a:r>
              <a:rPr lang="ja-JP" altLang="en-US" sz="1200" dirty="0">
                <a:solidFill>
                  <a:srgbClr val="000000"/>
                </a:solidFill>
              </a:rPr>
              <a:t>ページへ</a:t>
            </a:r>
            <a:endParaRPr kumimoji="1" lang="ja-JP" altLang="en-US" sz="1200" dirty="0">
              <a:solidFill>
                <a:srgbClr val="000000"/>
              </a:solidFill>
            </a:endParaRPr>
          </a:p>
        </p:txBody>
      </p:sp>
      <p:sp>
        <p:nvSpPr>
          <p:cNvPr id="60" name="正方形/長方形 59"/>
          <p:cNvSpPr/>
          <p:nvPr/>
        </p:nvSpPr>
        <p:spPr>
          <a:xfrm>
            <a:off x="4628938" y="4047614"/>
            <a:ext cx="2124000" cy="2718737"/>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メールアドレス、個人番号についての確認事項は、それぞれの情報を入力した場合のみ表示されます。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前の画面の入力内容を修正する場合、「保護者等情報変更届出</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保護者等情報</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に戻る」ボタンをクリックします。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2" name="角丸四角形 71"/>
          <p:cNvSpPr/>
          <p:nvPr/>
        </p:nvSpPr>
        <p:spPr>
          <a:xfrm>
            <a:off x="4778293" y="3919770"/>
            <a:ext cx="700406" cy="255689"/>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73" name="グループ化 72"/>
          <p:cNvGrpSpPr/>
          <p:nvPr/>
        </p:nvGrpSpPr>
        <p:grpSpPr>
          <a:xfrm>
            <a:off x="4665287" y="4241610"/>
            <a:ext cx="198178" cy="281733"/>
            <a:chOff x="1417887" y="6988436"/>
            <a:chExt cx="198178" cy="281733"/>
          </a:xfrm>
        </p:grpSpPr>
        <p:sp>
          <p:nvSpPr>
            <p:cNvPr id="78" name="円/楕円 81"/>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9"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grpSp>
        <p:nvGrpSpPr>
          <p:cNvPr id="80" name="グループ化 79"/>
          <p:cNvGrpSpPr/>
          <p:nvPr/>
        </p:nvGrpSpPr>
        <p:grpSpPr>
          <a:xfrm>
            <a:off x="4673306" y="5322453"/>
            <a:ext cx="198178" cy="281733"/>
            <a:chOff x="1417887" y="6988436"/>
            <a:chExt cx="198178" cy="281733"/>
          </a:xfrm>
        </p:grpSpPr>
        <p:sp>
          <p:nvSpPr>
            <p:cNvPr id="81" name="円/楕円 81"/>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82"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Ⅱ</a:t>
              </a:r>
              <a:endParaRPr lang="ja-JP" altLang="en-US" sz="1400" dirty="0">
                <a:solidFill>
                  <a:schemeClr val="bg1"/>
                </a:solidFill>
              </a:endParaRPr>
            </a:p>
          </p:txBody>
        </p:sp>
      </p:grpSp>
      <p:grpSp>
        <p:nvGrpSpPr>
          <p:cNvPr id="51" name="グループ化 50"/>
          <p:cNvGrpSpPr/>
          <p:nvPr/>
        </p:nvGrpSpPr>
        <p:grpSpPr>
          <a:xfrm>
            <a:off x="183646" y="2334647"/>
            <a:ext cx="198178" cy="281733"/>
            <a:chOff x="4707498" y="1706457"/>
            <a:chExt cx="198178" cy="281733"/>
          </a:xfrm>
        </p:grpSpPr>
        <p:sp>
          <p:nvSpPr>
            <p:cNvPr id="52" name="円/楕円 51"/>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3"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grpSp>
        <p:nvGrpSpPr>
          <p:cNvPr id="75" name="グループ化 74"/>
          <p:cNvGrpSpPr/>
          <p:nvPr/>
        </p:nvGrpSpPr>
        <p:grpSpPr>
          <a:xfrm>
            <a:off x="261082" y="6702395"/>
            <a:ext cx="198178" cy="281733"/>
            <a:chOff x="1417887" y="6988436"/>
            <a:chExt cx="198178" cy="281733"/>
          </a:xfrm>
        </p:grpSpPr>
        <p:sp>
          <p:nvSpPr>
            <p:cNvPr id="76" name="円/楕円 66"/>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7"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sp>
        <p:nvSpPr>
          <p:cNvPr id="19" name="正方形/長方形 18"/>
          <p:cNvSpPr/>
          <p:nvPr/>
        </p:nvSpPr>
        <p:spPr>
          <a:xfrm>
            <a:off x="428082" y="2372660"/>
            <a:ext cx="3929348" cy="2357196"/>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grpSp>
        <p:nvGrpSpPr>
          <p:cNvPr id="44" name="グループ化 43"/>
          <p:cNvGrpSpPr/>
          <p:nvPr/>
        </p:nvGrpSpPr>
        <p:grpSpPr>
          <a:xfrm>
            <a:off x="4678470" y="2831804"/>
            <a:ext cx="198178" cy="281733"/>
            <a:chOff x="4707498" y="3412377"/>
            <a:chExt cx="198178" cy="281733"/>
          </a:xfrm>
        </p:grpSpPr>
        <p:sp>
          <p:nvSpPr>
            <p:cNvPr id="45" name="円/楕円 63"/>
            <p:cNvSpPr/>
            <p:nvPr/>
          </p:nvSpPr>
          <p:spPr>
            <a:xfrm flipV="1">
              <a:off x="4707498" y="347212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6" name="コンテンツ プレースホルダー 2"/>
            <p:cNvSpPr txBox="1">
              <a:spLocks/>
            </p:cNvSpPr>
            <p:nvPr/>
          </p:nvSpPr>
          <p:spPr>
            <a:xfrm>
              <a:off x="4750140" y="341237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3</a:t>
              </a:r>
              <a:endParaRPr lang="ja-JP" altLang="en-US" sz="1400" dirty="0">
                <a:solidFill>
                  <a:schemeClr val="bg1"/>
                </a:solidFill>
              </a:endParaRPr>
            </a:p>
          </p:txBody>
        </p:sp>
      </p:grpSp>
      <p:sp>
        <p:nvSpPr>
          <p:cNvPr id="47" name="正方形/長方形 46"/>
          <p:cNvSpPr/>
          <p:nvPr/>
        </p:nvSpPr>
        <p:spPr>
          <a:xfrm>
            <a:off x="485975" y="5420743"/>
            <a:ext cx="176380" cy="3241994"/>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48" name="グループ化 47"/>
          <p:cNvGrpSpPr/>
          <p:nvPr/>
        </p:nvGrpSpPr>
        <p:grpSpPr>
          <a:xfrm>
            <a:off x="1811257" y="8828367"/>
            <a:ext cx="198178" cy="281733"/>
            <a:chOff x="4707498" y="3412377"/>
            <a:chExt cx="198178" cy="281733"/>
          </a:xfrm>
        </p:grpSpPr>
        <p:sp>
          <p:nvSpPr>
            <p:cNvPr id="49" name="円/楕円 64"/>
            <p:cNvSpPr/>
            <p:nvPr/>
          </p:nvSpPr>
          <p:spPr>
            <a:xfrm flipV="1">
              <a:off x="4707498" y="347212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0" name="コンテンツ プレースホルダー 2"/>
            <p:cNvSpPr txBox="1">
              <a:spLocks/>
            </p:cNvSpPr>
            <p:nvPr/>
          </p:nvSpPr>
          <p:spPr>
            <a:xfrm>
              <a:off x="4750140" y="341237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ja-JP" altLang="en-US" sz="1400" dirty="0">
                  <a:solidFill>
                    <a:schemeClr val="bg1"/>
                  </a:solidFill>
                </a:rPr>
                <a:t>３</a:t>
              </a:r>
            </a:p>
          </p:txBody>
        </p:sp>
      </p:grpSp>
    </p:spTree>
    <p:extLst>
      <p:ext uri="{BB962C8B-B14F-4D97-AF65-F5344CB8AC3E}">
        <p14:creationId xmlns:p14="http://schemas.microsoft.com/office/powerpoint/2010/main" val="37062318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図 54">
            <a:extLst>
              <a:ext uri="{FF2B5EF4-FFF2-40B4-BE49-F238E27FC236}">
                <a16:creationId xmlns:a16="http://schemas.microsoft.com/office/drawing/2014/main" id="{BBC4F2C3-8D09-4E68-B2CA-46BC9A738352}"/>
              </a:ext>
            </a:extLst>
          </p:cNvPr>
          <p:cNvPicPr>
            <a:picLocks noChangeAspect="1"/>
          </p:cNvPicPr>
          <p:nvPr/>
        </p:nvPicPr>
        <p:blipFill rotWithShape="1">
          <a:blip r:embed="rId3"/>
          <a:srcRect l="21980" t="13014" r="25000" b="18354"/>
          <a:stretch/>
        </p:blipFill>
        <p:spPr>
          <a:xfrm>
            <a:off x="226767" y="1255307"/>
            <a:ext cx="4212355" cy="2649521"/>
          </a:xfrm>
          <a:prstGeom prst="rect">
            <a:avLst/>
          </a:prstGeom>
        </p:spPr>
      </p:pic>
      <p:pic>
        <p:nvPicPr>
          <p:cNvPr id="60" name="図 59">
            <a:extLst>
              <a:ext uri="{FF2B5EF4-FFF2-40B4-BE49-F238E27FC236}">
                <a16:creationId xmlns:a16="http://schemas.microsoft.com/office/drawing/2014/main" id="{DBCD40E9-04F2-49D7-8514-0D1D00FCBC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794" y="1319759"/>
            <a:ext cx="4149592" cy="230383"/>
          </a:xfrm>
          <a:prstGeom prst="rect">
            <a:avLst/>
          </a:prstGeom>
        </p:spPr>
      </p:pic>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a:t>
            </a:r>
            <a:r>
              <a:rPr lang="ja-JP" altLang="en-US" dirty="0">
                <a:solidFill>
                  <a:srgbClr val="000000"/>
                </a:solidFill>
              </a:rPr>
              <a:t> 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2-4.</a:t>
            </a:r>
            <a:r>
              <a:rPr lang="ja-JP" altLang="en-US" dirty="0">
                <a:solidFill>
                  <a:srgbClr val="000000"/>
                </a:solidFill>
              </a:rPr>
              <a:t> 保護者等情報の変更の届出をする</a:t>
            </a:r>
          </a:p>
        </p:txBody>
      </p:sp>
      <p:sp>
        <p:nvSpPr>
          <p:cNvPr id="10" name="正方形/長方形 9"/>
          <p:cNvSpPr/>
          <p:nvPr/>
        </p:nvSpPr>
        <p:spPr>
          <a:xfrm>
            <a:off x="192753" y="756000"/>
            <a:ext cx="6551928"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保護者等情報変更届出結果画面</a:t>
            </a:r>
          </a:p>
        </p:txBody>
      </p:sp>
      <p:sp>
        <p:nvSpPr>
          <p:cNvPr id="12" name="正方形/長方形 11"/>
          <p:cNvSpPr/>
          <p:nvPr/>
        </p:nvSpPr>
        <p:spPr>
          <a:xfrm>
            <a:off x="4583801" y="1371600"/>
            <a:ext cx="2160881" cy="1944603"/>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届出の登録結果が表示されます。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以上で保護者等情報変更届出は完了です。引続き、臨時支援金の申請を行なってください。</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238109" y="1312008"/>
            <a:ext cx="4171950" cy="2648010"/>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22" name="角丸四角形 21"/>
          <p:cNvSpPr/>
          <p:nvPr/>
        </p:nvSpPr>
        <p:spPr>
          <a:xfrm>
            <a:off x="4777037" y="1247667"/>
            <a:ext cx="700406" cy="278137"/>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p>
        </p:txBody>
      </p:sp>
      <p:grpSp>
        <p:nvGrpSpPr>
          <p:cNvPr id="44" name="グループ化 43"/>
          <p:cNvGrpSpPr/>
          <p:nvPr/>
        </p:nvGrpSpPr>
        <p:grpSpPr>
          <a:xfrm>
            <a:off x="4628958" y="1559958"/>
            <a:ext cx="198178" cy="281733"/>
            <a:chOff x="4707498" y="1706457"/>
            <a:chExt cx="198178" cy="281733"/>
          </a:xfrm>
        </p:grpSpPr>
        <p:sp>
          <p:nvSpPr>
            <p:cNvPr id="45" name="円/楕円 44"/>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7"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33" name="正方形/長方形 32"/>
          <p:cNvSpPr/>
          <p:nvPr/>
        </p:nvSpPr>
        <p:spPr>
          <a:xfrm>
            <a:off x="4583801" y="3476299"/>
            <a:ext cx="2205619" cy="3727389"/>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95250">
              <a:buFont typeface="Arial" panose="020B0604020202020204" pitchFamily="34" charset="0"/>
              <a:buChar char="•"/>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審査が完了すると、学校から通知書が届きます。メールアドレスを登録した場合は、審査完了をお知らせするメールも届きます。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95250">
              <a:buFont typeface="Arial" panose="020B0604020202020204" pitchFamily="34" charset="0"/>
              <a:buChar char="•"/>
            </a:pP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95250">
              <a:buFont typeface="Arial" panose="020B0604020202020204" pitchFamily="34" charset="0"/>
              <a:buChar char="•"/>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メールは、「</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e-</a:t>
            </a:r>
            <a:r>
              <a:rPr lang="en-US" altLang="ja-JP" sz="1400" dirty="0" err="1">
                <a:solidFill>
                  <a:srgbClr val="000000"/>
                </a:solidFill>
                <a:latin typeface="Meiryo UI" panose="020B0604030504040204" pitchFamily="50" charset="-128"/>
                <a:ea typeface="Meiryo UI" panose="020B0604030504040204" pitchFamily="50" charset="-128"/>
                <a:cs typeface="Meiryo UI" panose="020B0604030504040204" pitchFamily="50" charset="-128"/>
              </a:rPr>
              <a:t>shien</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p>
          <a:p>
            <a:pPr marL="8731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mext.go.jp</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」から送信</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8731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されます。受信拒否設定</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8731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等に問題がないかご確認</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8731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ください。</a:t>
            </a:r>
          </a:p>
          <a:p>
            <a:pPr marL="8731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送信元が異なるメールが</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8731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届いた場合、不審メール</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8731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の可能性があります。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87313"/>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判断に迷う場合は学校</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87313"/>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に問い合わせてください。</a:t>
            </a:r>
          </a:p>
        </p:txBody>
      </p:sp>
      <p:sp>
        <p:nvSpPr>
          <p:cNvPr id="34" name="角丸四角形 33"/>
          <p:cNvSpPr/>
          <p:nvPr/>
        </p:nvSpPr>
        <p:spPr>
          <a:xfrm>
            <a:off x="4816452" y="3366334"/>
            <a:ext cx="700406" cy="255061"/>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5" name="グループ化 34"/>
          <p:cNvGrpSpPr/>
          <p:nvPr/>
        </p:nvGrpSpPr>
        <p:grpSpPr>
          <a:xfrm>
            <a:off x="4652382" y="3671526"/>
            <a:ext cx="198178" cy="281041"/>
            <a:chOff x="1417887" y="6988436"/>
            <a:chExt cx="198178" cy="281733"/>
          </a:xfrm>
        </p:grpSpPr>
        <p:sp>
          <p:nvSpPr>
            <p:cNvPr id="36" name="円/楕円 66"/>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37"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grpSp>
        <p:nvGrpSpPr>
          <p:cNvPr id="38" name="グループ化 37"/>
          <p:cNvGrpSpPr/>
          <p:nvPr/>
        </p:nvGrpSpPr>
        <p:grpSpPr>
          <a:xfrm>
            <a:off x="4644447" y="4976086"/>
            <a:ext cx="198178" cy="281041"/>
            <a:chOff x="1417887" y="6988436"/>
            <a:chExt cx="198178" cy="281733"/>
          </a:xfrm>
        </p:grpSpPr>
        <p:sp>
          <p:nvSpPr>
            <p:cNvPr id="39" name="円/楕円 66"/>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0"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Ⅱ</a:t>
              </a:r>
              <a:endParaRPr lang="ja-JP" altLang="en-US" sz="1400" dirty="0">
                <a:solidFill>
                  <a:schemeClr val="bg1"/>
                </a:solidFill>
              </a:endParaRPr>
            </a:p>
          </p:txBody>
        </p:sp>
      </p:grpSp>
      <p:pic>
        <p:nvPicPr>
          <p:cNvPr id="41" name="図 4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456" y="4645153"/>
            <a:ext cx="4273666" cy="2072820"/>
          </a:xfrm>
          <a:prstGeom prst="rect">
            <a:avLst/>
          </a:prstGeom>
        </p:spPr>
      </p:pic>
      <p:sp>
        <p:nvSpPr>
          <p:cNvPr id="42" name="正方形/長方形 41"/>
          <p:cNvSpPr/>
          <p:nvPr/>
        </p:nvSpPr>
        <p:spPr>
          <a:xfrm>
            <a:off x="155808" y="4621817"/>
            <a:ext cx="4246023" cy="2119492"/>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43" name="グループ化 42"/>
          <p:cNvGrpSpPr/>
          <p:nvPr/>
        </p:nvGrpSpPr>
        <p:grpSpPr>
          <a:xfrm>
            <a:off x="140552" y="4371425"/>
            <a:ext cx="198178" cy="281733"/>
            <a:chOff x="1417887" y="6988436"/>
            <a:chExt cx="198178" cy="281733"/>
          </a:xfrm>
        </p:grpSpPr>
        <p:sp>
          <p:nvSpPr>
            <p:cNvPr id="46" name="円/楕円 66"/>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8"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grpSp>
        <p:nvGrpSpPr>
          <p:cNvPr id="49" name="グループ化 48"/>
          <p:cNvGrpSpPr/>
          <p:nvPr/>
        </p:nvGrpSpPr>
        <p:grpSpPr>
          <a:xfrm>
            <a:off x="270794" y="4714579"/>
            <a:ext cx="198178" cy="281733"/>
            <a:chOff x="1417887" y="6988436"/>
            <a:chExt cx="198178" cy="281733"/>
          </a:xfrm>
        </p:grpSpPr>
        <p:sp>
          <p:nvSpPr>
            <p:cNvPr id="50" name="円/楕円 66"/>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1"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Ⅱ</a:t>
              </a:r>
              <a:endParaRPr lang="ja-JP" altLang="en-US" sz="1400" dirty="0">
                <a:solidFill>
                  <a:schemeClr val="bg1"/>
                </a:solidFill>
              </a:endParaRPr>
            </a:p>
          </p:txBody>
        </p:sp>
      </p:grpSp>
      <p:sp>
        <p:nvSpPr>
          <p:cNvPr id="52" name="正方形/長方形 51"/>
          <p:cNvSpPr/>
          <p:nvPr/>
        </p:nvSpPr>
        <p:spPr>
          <a:xfrm>
            <a:off x="512537" y="4881444"/>
            <a:ext cx="2026993" cy="95693"/>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4" name="テキスト ボックス 53">
            <a:extLst>
              <a:ext uri="{FF2B5EF4-FFF2-40B4-BE49-F238E27FC236}">
                <a16:creationId xmlns:a16="http://schemas.microsoft.com/office/drawing/2014/main" id="{0406AEC9-DF55-4AB9-BAA8-8BE9F04E96FF}"/>
              </a:ext>
            </a:extLst>
          </p:cNvPr>
          <p:cNvSpPr txBox="1"/>
          <p:nvPr/>
        </p:nvSpPr>
        <p:spPr>
          <a:xfrm>
            <a:off x="5798039" y="2980753"/>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38</a:t>
            </a:r>
            <a:r>
              <a:rPr lang="ja-JP" altLang="en-US" sz="1200" dirty="0">
                <a:solidFill>
                  <a:srgbClr val="000000"/>
                </a:solidFill>
              </a:rPr>
              <a:t>ページへ</a:t>
            </a:r>
            <a:endParaRPr kumimoji="1" lang="ja-JP" altLang="en-US" sz="1200" dirty="0">
              <a:solidFill>
                <a:srgbClr val="000000"/>
              </a:solidFill>
            </a:endParaRPr>
          </a:p>
        </p:txBody>
      </p:sp>
      <p:grpSp>
        <p:nvGrpSpPr>
          <p:cNvPr id="57" name="グループ化 56">
            <a:extLst>
              <a:ext uri="{FF2B5EF4-FFF2-40B4-BE49-F238E27FC236}">
                <a16:creationId xmlns:a16="http://schemas.microsoft.com/office/drawing/2014/main" id="{0A796F9D-F13A-4C88-9D2F-685348030691}"/>
              </a:ext>
            </a:extLst>
          </p:cNvPr>
          <p:cNvGrpSpPr/>
          <p:nvPr/>
        </p:nvGrpSpPr>
        <p:grpSpPr>
          <a:xfrm>
            <a:off x="270794" y="1635472"/>
            <a:ext cx="198178" cy="281733"/>
            <a:chOff x="4707498" y="1706457"/>
            <a:chExt cx="198178" cy="281733"/>
          </a:xfrm>
        </p:grpSpPr>
        <p:sp>
          <p:nvSpPr>
            <p:cNvPr id="58" name="円/楕円 28">
              <a:extLst>
                <a:ext uri="{FF2B5EF4-FFF2-40B4-BE49-F238E27FC236}">
                  <a16:creationId xmlns:a16="http://schemas.microsoft.com/office/drawing/2014/main" id="{E1DE7538-A588-44F4-A23C-132EAFF74A98}"/>
                </a:ext>
              </a:extLst>
            </p:cNvPr>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9" name="コンテンツ プレースホルダー 2">
              <a:extLst>
                <a:ext uri="{FF2B5EF4-FFF2-40B4-BE49-F238E27FC236}">
                  <a16:creationId xmlns:a16="http://schemas.microsoft.com/office/drawing/2014/main" id="{72FF228F-5EEA-4D97-992B-76CE92F16C2C}"/>
                </a:ext>
              </a:extLst>
            </p:cNvPr>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61" name="テキスト プレースホルダー 10">
            <a:extLst>
              <a:ext uri="{FF2B5EF4-FFF2-40B4-BE49-F238E27FC236}">
                <a16:creationId xmlns:a16="http://schemas.microsoft.com/office/drawing/2014/main" id="{7954F35B-4917-4C01-811A-AA9B194644B5}"/>
              </a:ext>
            </a:extLst>
          </p:cNvPr>
          <p:cNvSpPr txBox="1">
            <a:spLocks/>
          </p:cNvSpPr>
          <p:nvPr/>
        </p:nvSpPr>
        <p:spPr>
          <a:xfrm>
            <a:off x="260239" y="4023122"/>
            <a:ext cx="3194493" cy="288675"/>
          </a:xfrm>
          <a:prstGeom prst="rect">
            <a:avLst/>
          </a:prstGeom>
        </p:spPr>
        <p:txBody>
          <a:bodyPr tIns="108000" anchor="ctr" anchorCtr="0">
            <a:normAutofit fontScale="85000" lnSpcReduction="20000"/>
          </a:bodyPr>
          <a:lstStyle>
            <a:lvl1pPr marL="0" indent="0" algn="l" defTabSz="484862" rtl="0" eaLnBrk="1" fontAlgn="base" hangingPunct="1">
              <a:spcBef>
                <a:spcPct val="20000"/>
              </a:spcBef>
              <a:spcAft>
                <a:spcPct val="0"/>
              </a:spcAft>
              <a:buFont typeface="+mj-lt"/>
              <a:buNone/>
              <a:defRPr kumimoji="1" sz="2400" kern="12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23926" indent="-239063"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2pPr>
            <a:lvl3pPr marL="1156599" indent="-186874"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3pPr>
            <a:lvl4pPr marL="1638094" indent="-183509"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4pPr>
            <a:lvl5pPr marL="2121273" indent="-181825"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r>
              <a:rPr lang="en-US" altLang="ja-JP" sz="1200" dirty="0">
                <a:solidFill>
                  <a:srgbClr val="000000"/>
                </a:solidFill>
              </a:rPr>
              <a:t>※</a:t>
            </a:r>
            <a:r>
              <a:rPr lang="ja-JP" altLang="en-US" sz="1200" dirty="0">
                <a:solidFill>
                  <a:srgbClr val="000000"/>
                </a:solidFill>
              </a:rPr>
              <a:t>　受付番号を控えていただく必要はありません。</a:t>
            </a:r>
          </a:p>
        </p:txBody>
      </p:sp>
    </p:spTree>
    <p:extLst>
      <p:ext uri="{BB962C8B-B14F-4D97-AF65-F5344CB8AC3E}">
        <p14:creationId xmlns:p14="http://schemas.microsoft.com/office/powerpoint/2010/main" val="13015762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478206A4-244A-46A4-8461-71C97BCBD07D}"/>
              </a:ext>
            </a:extLst>
          </p:cNvPr>
          <p:cNvPicPr>
            <a:picLocks noChangeAspect="1"/>
          </p:cNvPicPr>
          <p:nvPr/>
        </p:nvPicPr>
        <p:blipFill rotWithShape="1">
          <a:blip r:embed="rId2">
            <a:extLst>
              <a:ext uri="{28A0092B-C50C-407E-A947-70E740481C1C}">
                <a14:useLocalDpi xmlns:a14="http://schemas.microsoft.com/office/drawing/2010/main" val="0"/>
              </a:ext>
            </a:extLst>
          </a:blip>
          <a:srcRect b="46807"/>
          <a:stretch/>
        </p:blipFill>
        <p:spPr>
          <a:xfrm>
            <a:off x="227677" y="2686262"/>
            <a:ext cx="4267487" cy="1530541"/>
          </a:xfrm>
          <a:prstGeom prst="rect">
            <a:avLst/>
          </a:prstGeom>
        </p:spPr>
      </p:pic>
      <p:pic>
        <p:nvPicPr>
          <p:cNvPr id="5" name="図 4">
            <a:extLst>
              <a:ext uri="{FF2B5EF4-FFF2-40B4-BE49-F238E27FC236}">
                <a16:creationId xmlns:a16="http://schemas.microsoft.com/office/drawing/2014/main" id="{ECED4677-D04B-48BC-BAB3-FE3EEA04B4D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75115" y="5242306"/>
            <a:ext cx="4004459" cy="3124143"/>
          </a:xfrm>
          <a:prstGeom prst="rect">
            <a:avLst/>
          </a:prstGeom>
          <a:ln>
            <a:noFill/>
          </a:ln>
        </p:spPr>
      </p:pic>
      <p:sp>
        <p:nvSpPr>
          <p:cNvPr id="6" name="正方形/長方形 5">
            <a:extLst>
              <a:ext uri="{FF2B5EF4-FFF2-40B4-BE49-F238E27FC236}">
                <a16:creationId xmlns:a16="http://schemas.microsoft.com/office/drawing/2014/main" id="{BF1BD91C-398A-4E8B-A6C8-12C26C43CBE9}"/>
              </a:ext>
            </a:extLst>
          </p:cNvPr>
          <p:cNvSpPr/>
          <p:nvPr/>
        </p:nvSpPr>
        <p:spPr>
          <a:xfrm>
            <a:off x="194400" y="2140449"/>
            <a:ext cx="6551928"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ポータル画面</a:t>
            </a:r>
          </a:p>
        </p:txBody>
      </p:sp>
      <p:sp>
        <p:nvSpPr>
          <p:cNvPr id="7" name="正方形/長方形 6">
            <a:extLst>
              <a:ext uri="{FF2B5EF4-FFF2-40B4-BE49-F238E27FC236}">
                <a16:creationId xmlns:a16="http://schemas.microsoft.com/office/drawing/2014/main" id="{DE736E46-7C23-4004-887E-07A7146B79A2}"/>
              </a:ext>
            </a:extLst>
          </p:cNvPr>
          <p:cNvSpPr/>
          <p:nvPr/>
        </p:nvSpPr>
        <p:spPr>
          <a:xfrm>
            <a:off x="4622253" y="2736090"/>
            <a:ext cx="2124075" cy="1243668"/>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ポータル画面の「変更手続」タブ内にある「保護者等情報変更届出」ボタンをクリックします。</a:t>
            </a:r>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a:extLst>
              <a:ext uri="{FF2B5EF4-FFF2-40B4-BE49-F238E27FC236}">
                <a16:creationId xmlns:a16="http://schemas.microsoft.com/office/drawing/2014/main" id="{52589500-F540-419C-A2C2-4D863E24B78E}"/>
              </a:ext>
            </a:extLst>
          </p:cNvPr>
          <p:cNvSpPr/>
          <p:nvPr/>
        </p:nvSpPr>
        <p:spPr>
          <a:xfrm>
            <a:off x="172014" y="4628002"/>
            <a:ext cx="6574314"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保護者等情報変更届出 </a:t>
            </a:r>
            <a:r>
              <a:rPr lang="en-US" altLang="ja-JP"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生徒情報</a:t>
            </a:r>
            <a:r>
              <a:rPr lang="en-US" altLang="ja-JP"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画面</a:t>
            </a:r>
          </a:p>
        </p:txBody>
      </p:sp>
      <p:sp>
        <p:nvSpPr>
          <p:cNvPr id="10" name="角丸四角形 26">
            <a:extLst>
              <a:ext uri="{FF2B5EF4-FFF2-40B4-BE49-F238E27FC236}">
                <a16:creationId xmlns:a16="http://schemas.microsoft.com/office/drawing/2014/main" id="{97B05B7C-9BFD-4566-8234-15786398BE84}"/>
              </a:ext>
            </a:extLst>
          </p:cNvPr>
          <p:cNvSpPr/>
          <p:nvPr/>
        </p:nvSpPr>
        <p:spPr>
          <a:xfrm>
            <a:off x="4778683" y="2625529"/>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p>
        </p:txBody>
      </p:sp>
      <p:grpSp>
        <p:nvGrpSpPr>
          <p:cNvPr id="12" name="グループ化 11">
            <a:extLst>
              <a:ext uri="{FF2B5EF4-FFF2-40B4-BE49-F238E27FC236}">
                <a16:creationId xmlns:a16="http://schemas.microsoft.com/office/drawing/2014/main" id="{9719A438-75ED-4860-B647-04DB751F8908}"/>
              </a:ext>
            </a:extLst>
          </p:cNvPr>
          <p:cNvGrpSpPr/>
          <p:nvPr/>
        </p:nvGrpSpPr>
        <p:grpSpPr>
          <a:xfrm>
            <a:off x="4665677" y="2949619"/>
            <a:ext cx="198178" cy="281733"/>
            <a:chOff x="4707498" y="1706457"/>
            <a:chExt cx="198178" cy="281733"/>
          </a:xfrm>
        </p:grpSpPr>
        <p:sp>
          <p:nvSpPr>
            <p:cNvPr id="13" name="円/楕円 58">
              <a:extLst>
                <a:ext uri="{FF2B5EF4-FFF2-40B4-BE49-F238E27FC236}">
                  <a16:creationId xmlns:a16="http://schemas.microsoft.com/office/drawing/2014/main" id="{D1598CB7-AE34-4487-9711-94FA60D8A88D}"/>
                </a:ext>
              </a:extLst>
            </p:cNvPr>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4" name="コンテンツ プレースホルダー 2">
              <a:extLst>
                <a:ext uri="{FF2B5EF4-FFF2-40B4-BE49-F238E27FC236}">
                  <a16:creationId xmlns:a16="http://schemas.microsoft.com/office/drawing/2014/main" id="{CD479B1F-9346-47B4-8942-A54881FBAC68}"/>
                </a:ext>
              </a:extLst>
            </p:cNvPr>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21" name="正方形/長方形 20">
            <a:extLst>
              <a:ext uri="{FF2B5EF4-FFF2-40B4-BE49-F238E27FC236}">
                <a16:creationId xmlns:a16="http://schemas.microsoft.com/office/drawing/2014/main" id="{19D64F3A-D967-4938-8EF0-DDD52BB2CC76}"/>
              </a:ext>
            </a:extLst>
          </p:cNvPr>
          <p:cNvSpPr/>
          <p:nvPr/>
        </p:nvSpPr>
        <p:spPr>
          <a:xfrm>
            <a:off x="4612502" y="5265704"/>
            <a:ext cx="2124075" cy="2778701"/>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kumimoji="1"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前回の申請時に登録した生徒情報が表示されるので、正しいことを確認します。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府立高校（桃谷高校の通信制以外）はカタカナ表示です。（誤りではありません。）</a:t>
            </a:r>
            <a:endParaRPr lang="en-US" altLang="ja-JP" sz="12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2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endParaRPr lang="en-US" altLang="ja-JP" sz="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「保護者等情報入力」ボタンをクリックします。</a:t>
            </a:r>
            <a:endParaRPr kumimoji="1"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角丸四角形 27">
            <a:extLst>
              <a:ext uri="{FF2B5EF4-FFF2-40B4-BE49-F238E27FC236}">
                <a16:creationId xmlns:a16="http://schemas.microsoft.com/office/drawing/2014/main" id="{F080D18A-EE94-4E86-8AA4-CFD3C95933D8}"/>
              </a:ext>
            </a:extLst>
          </p:cNvPr>
          <p:cNvSpPr/>
          <p:nvPr/>
        </p:nvSpPr>
        <p:spPr>
          <a:xfrm>
            <a:off x="4776573" y="5170454"/>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3" name="グループ化 22">
            <a:extLst>
              <a:ext uri="{FF2B5EF4-FFF2-40B4-BE49-F238E27FC236}">
                <a16:creationId xmlns:a16="http://schemas.microsoft.com/office/drawing/2014/main" id="{9A3F6905-2D1B-4E3B-87E2-7E376A6987BF}"/>
              </a:ext>
            </a:extLst>
          </p:cNvPr>
          <p:cNvGrpSpPr/>
          <p:nvPr/>
        </p:nvGrpSpPr>
        <p:grpSpPr>
          <a:xfrm>
            <a:off x="4665677" y="7146063"/>
            <a:ext cx="198178" cy="281733"/>
            <a:chOff x="4707498" y="2767507"/>
            <a:chExt cx="198178" cy="281733"/>
          </a:xfrm>
        </p:grpSpPr>
        <p:sp>
          <p:nvSpPr>
            <p:cNvPr id="24" name="円/楕円 39">
              <a:extLst>
                <a:ext uri="{FF2B5EF4-FFF2-40B4-BE49-F238E27FC236}">
                  <a16:creationId xmlns:a16="http://schemas.microsoft.com/office/drawing/2014/main" id="{27D38E9A-4C36-475D-90E0-71DE25264CDC}"/>
                </a:ext>
              </a:extLst>
            </p:cNvPr>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25" name="コンテンツ プレースホルダー 2">
              <a:extLst>
                <a:ext uri="{FF2B5EF4-FFF2-40B4-BE49-F238E27FC236}">
                  <a16:creationId xmlns:a16="http://schemas.microsoft.com/office/drawing/2014/main" id="{BCB13E91-E7D5-4903-AF70-D226DC9784AC}"/>
                </a:ext>
              </a:extLst>
            </p:cNvPr>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grpSp>
        <p:nvGrpSpPr>
          <p:cNvPr id="26" name="グループ化 25">
            <a:extLst>
              <a:ext uri="{FF2B5EF4-FFF2-40B4-BE49-F238E27FC236}">
                <a16:creationId xmlns:a16="http://schemas.microsoft.com/office/drawing/2014/main" id="{C2E9D92F-9D19-4300-90EE-41B468016E48}"/>
              </a:ext>
            </a:extLst>
          </p:cNvPr>
          <p:cNvGrpSpPr/>
          <p:nvPr/>
        </p:nvGrpSpPr>
        <p:grpSpPr>
          <a:xfrm>
            <a:off x="4644517" y="5483916"/>
            <a:ext cx="198178" cy="281733"/>
            <a:chOff x="4707498" y="1706457"/>
            <a:chExt cx="198178" cy="281733"/>
          </a:xfrm>
        </p:grpSpPr>
        <p:sp>
          <p:nvSpPr>
            <p:cNvPr id="27" name="円/楕円 75">
              <a:extLst>
                <a:ext uri="{FF2B5EF4-FFF2-40B4-BE49-F238E27FC236}">
                  <a16:creationId xmlns:a16="http://schemas.microsoft.com/office/drawing/2014/main" id="{E9298DD3-388C-4678-9AD6-B2656B1BFF31}"/>
                </a:ext>
              </a:extLst>
            </p:cNvPr>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28" name="コンテンツ プレースホルダー 2">
              <a:extLst>
                <a:ext uri="{FF2B5EF4-FFF2-40B4-BE49-F238E27FC236}">
                  <a16:creationId xmlns:a16="http://schemas.microsoft.com/office/drawing/2014/main" id="{9506F7A5-AE63-424C-99E8-402B1A5403D9}"/>
                </a:ext>
              </a:extLst>
            </p:cNvPr>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31" name="テキスト ボックス 30">
            <a:extLst>
              <a:ext uri="{FF2B5EF4-FFF2-40B4-BE49-F238E27FC236}">
                <a16:creationId xmlns:a16="http://schemas.microsoft.com/office/drawing/2014/main" id="{A809B179-850B-40EA-9C26-B52528453152}"/>
              </a:ext>
            </a:extLst>
          </p:cNvPr>
          <p:cNvSpPr txBox="1"/>
          <p:nvPr/>
        </p:nvSpPr>
        <p:spPr>
          <a:xfrm>
            <a:off x="5799686" y="7925107"/>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37</a:t>
            </a:r>
            <a:r>
              <a:rPr lang="ja-JP" altLang="en-US" sz="1200" dirty="0">
                <a:solidFill>
                  <a:srgbClr val="000000"/>
                </a:solidFill>
              </a:rPr>
              <a:t>ページへ</a:t>
            </a:r>
            <a:endParaRPr kumimoji="1" lang="ja-JP" altLang="en-US" sz="1200" dirty="0">
              <a:solidFill>
                <a:srgbClr val="000000"/>
              </a:solidFill>
            </a:endParaRPr>
          </a:p>
        </p:txBody>
      </p:sp>
      <p:sp>
        <p:nvSpPr>
          <p:cNvPr id="32" name="正方形/長方形 31">
            <a:extLst>
              <a:ext uri="{FF2B5EF4-FFF2-40B4-BE49-F238E27FC236}">
                <a16:creationId xmlns:a16="http://schemas.microsoft.com/office/drawing/2014/main" id="{7EBAB7DE-1153-4F04-B2C0-6CC4ED7FB0F1}"/>
              </a:ext>
            </a:extLst>
          </p:cNvPr>
          <p:cNvSpPr/>
          <p:nvPr/>
        </p:nvSpPr>
        <p:spPr>
          <a:xfrm>
            <a:off x="402160" y="2879293"/>
            <a:ext cx="692355" cy="375382"/>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grpSp>
        <p:nvGrpSpPr>
          <p:cNvPr id="33" name="グループ化 32">
            <a:extLst>
              <a:ext uri="{FF2B5EF4-FFF2-40B4-BE49-F238E27FC236}">
                <a16:creationId xmlns:a16="http://schemas.microsoft.com/office/drawing/2014/main" id="{9C4E4335-841E-415B-9AD2-46B39B9BFBB8}"/>
              </a:ext>
            </a:extLst>
          </p:cNvPr>
          <p:cNvGrpSpPr/>
          <p:nvPr/>
        </p:nvGrpSpPr>
        <p:grpSpPr>
          <a:xfrm>
            <a:off x="124298" y="2879293"/>
            <a:ext cx="198178" cy="281733"/>
            <a:chOff x="4707498" y="1706457"/>
            <a:chExt cx="198178" cy="281733"/>
          </a:xfrm>
        </p:grpSpPr>
        <p:sp>
          <p:nvSpPr>
            <p:cNvPr id="34" name="円/楕円 52">
              <a:extLst>
                <a:ext uri="{FF2B5EF4-FFF2-40B4-BE49-F238E27FC236}">
                  <a16:creationId xmlns:a16="http://schemas.microsoft.com/office/drawing/2014/main" id="{B3879245-7F20-465D-AF37-6E54CEE0E4F7}"/>
                </a:ext>
              </a:extLst>
            </p:cNvPr>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35" name="コンテンツ プレースホルダー 2">
              <a:extLst>
                <a:ext uri="{FF2B5EF4-FFF2-40B4-BE49-F238E27FC236}">
                  <a16:creationId xmlns:a16="http://schemas.microsoft.com/office/drawing/2014/main" id="{66D578C9-0576-4E2E-8076-80FD26EA7DF0}"/>
                </a:ext>
              </a:extLst>
            </p:cNvPr>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pic>
        <p:nvPicPr>
          <p:cNvPr id="36" name="図 35">
            <a:extLst>
              <a:ext uri="{FF2B5EF4-FFF2-40B4-BE49-F238E27FC236}">
                <a16:creationId xmlns:a16="http://schemas.microsoft.com/office/drawing/2014/main" id="{061CF6AE-3199-47A8-B2C3-AD1C785A8A34}"/>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74695" y="8471181"/>
            <a:ext cx="3604879" cy="452636"/>
          </a:xfrm>
          <a:prstGeom prst="rect">
            <a:avLst/>
          </a:prstGeom>
        </p:spPr>
      </p:pic>
      <p:sp>
        <p:nvSpPr>
          <p:cNvPr id="37" name="正方形/長方形 36">
            <a:extLst>
              <a:ext uri="{FF2B5EF4-FFF2-40B4-BE49-F238E27FC236}">
                <a16:creationId xmlns:a16="http://schemas.microsoft.com/office/drawing/2014/main" id="{16154235-2814-4E05-8D3C-245E80C2AA79}"/>
              </a:ext>
            </a:extLst>
          </p:cNvPr>
          <p:cNvSpPr/>
          <p:nvPr/>
        </p:nvSpPr>
        <p:spPr>
          <a:xfrm>
            <a:off x="455454" y="6733088"/>
            <a:ext cx="3723180" cy="1649094"/>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38" name="正方形/長方形 37">
            <a:extLst>
              <a:ext uri="{FF2B5EF4-FFF2-40B4-BE49-F238E27FC236}">
                <a16:creationId xmlns:a16="http://schemas.microsoft.com/office/drawing/2014/main" id="{B6919455-DEF4-47E7-A0C5-A1018FDDD40F}"/>
              </a:ext>
            </a:extLst>
          </p:cNvPr>
          <p:cNvSpPr/>
          <p:nvPr/>
        </p:nvSpPr>
        <p:spPr>
          <a:xfrm>
            <a:off x="3314635" y="8477038"/>
            <a:ext cx="602980" cy="137180"/>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grpSp>
        <p:nvGrpSpPr>
          <p:cNvPr id="39" name="グループ化 38">
            <a:extLst>
              <a:ext uri="{FF2B5EF4-FFF2-40B4-BE49-F238E27FC236}">
                <a16:creationId xmlns:a16="http://schemas.microsoft.com/office/drawing/2014/main" id="{A46B5423-6691-41FB-B166-8F8FFBD14B9A}"/>
              </a:ext>
            </a:extLst>
          </p:cNvPr>
          <p:cNvGrpSpPr/>
          <p:nvPr/>
        </p:nvGrpSpPr>
        <p:grpSpPr>
          <a:xfrm>
            <a:off x="322912" y="6444325"/>
            <a:ext cx="198178" cy="281733"/>
            <a:chOff x="4707498" y="2767507"/>
            <a:chExt cx="198178" cy="281733"/>
          </a:xfrm>
        </p:grpSpPr>
        <p:sp>
          <p:nvSpPr>
            <p:cNvPr id="40" name="円/楕円 49">
              <a:extLst>
                <a:ext uri="{FF2B5EF4-FFF2-40B4-BE49-F238E27FC236}">
                  <a16:creationId xmlns:a16="http://schemas.microsoft.com/office/drawing/2014/main" id="{BEEBC5DF-F9B2-41D1-858D-535A40B7D562}"/>
                </a:ext>
              </a:extLst>
            </p:cNvPr>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1" name="コンテンツ プレースホルダー 2">
              <a:extLst>
                <a:ext uri="{FF2B5EF4-FFF2-40B4-BE49-F238E27FC236}">
                  <a16:creationId xmlns:a16="http://schemas.microsoft.com/office/drawing/2014/main" id="{46772081-9A6C-4B97-9EF5-CF016E534A9B}"/>
                </a:ext>
              </a:extLst>
            </p:cNvPr>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ja-JP" altLang="en-US" sz="1400" dirty="0">
                  <a:solidFill>
                    <a:schemeClr val="bg1"/>
                  </a:solidFill>
                </a:rPr>
                <a:t>１</a:t>
              </a:r>
            </a:p>
          </p:txBody>
        </p:sp>
      </p:grpSp>
      <p:pic>
        <p:nvPicPr>
          <p:cNvPr id="42" name="図 41">
            <a:extLst>
              <a:ext uri="{FF2B5EF4-FFF2-40B4-BE49-F238E27FC236}">
                <a16:creationId xmlns:a16="http://schemas.microsoft.com/office/drawing/2014/main" id="{5557098A-C8C1-425B-B39F-892C946462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9752" y="5778301"/>
            <a:ext cx="909765" cy="123843"/>
          </a:xfrm>
          <a:prstGeom prst="rect">
            <a:avLst/>
          </a:prstGeom>
        </p:spPr>
      </p:pic>
      <p:grpSp>
        <p:nvGrpSpPr>
          <p:cNvPr id="49" name="グループ化 48">
            <a:extLst>
              <a:ext uri="{FF2B5EF4-FFF2-40B4-BE49-F238E27FC236}">
                <a16:creationId xmlns:a16="http://schemas.microsoft.com/office/drawing/2014/main" id="{9101BBCF-D265-413D-819D-C90C7EE34928}"/>
              </a:ext>
            </a:extLst>
          </p:cNvPr>
          <p:cNvGrpSpPr/>
          <p:nvPr/>
        </p:nvGrpSpPr>
        <p:grpSpPr>
          <a:xfrm>
            <a:off x="3043696" y="8398974"/>
            <a:ext cx="198178" cy="281733"/>
            <a:chOff x="4707498" y="2767507"/>
            <a:chExt cx="198178" cy="281733"/>
          </a:xfrm>
        </p:grpSpPr>
        <p:sp>
          <p:nvSpPr>
            <p:cNvPr id="50" name="円/楕円 39">
              <a:extLst>
                <a:ext uri="{FF2B5EF4-FFF2-40B4-BE49-F238E27FC236}">
                  <a16:creationId xmlns:a16="http://schemas.microsoft.com/office/drawing/2014/main" id="{DB0060AD-3C63-4D5C-8389-B99EDBE0EE5A}"/>
                </a:ext>
              </a:extLst>
            </p:cNvPr>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1" name="コンテンツ プレースホルダー 2">
              <a:extLst>
                <a:ext uri="{FF2B5EF4-FFF2-40B4-BE49-F238E27FC236}">
                  <a16:creationId xmlns:a16="http://schemas.microsoft.com/office/drawing/2014/main" id="{1BCAAC05-18A9-47E1-84E0-233E8C454BDF}"/>
                </a:ext>
              </a:extLst>
            </p:cNvPr>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ja-JP" altLang="en-US" sz="1400" dirty="0">
                  <a:solidFill>
                    <a:schemeClr val="bg1"/>
                  </a:solidFill>
                </a:rPr>
                <a:t>２</a:t>
              </a:r>
            </a:p>
          </p:txBody>
        </p:sp>
      </p:grpSp>
      <p:sp>
        <p:nvSpPr>
          <p:cNvPr id="52" name="テキスト プレースホルダー 10">
            <a:extLst>
              <a:ext uri="{FF2B5EF4-FFF2-40B4-BE49-F238E27FC236}">
                <a16:creationId xmlns:a16="http://schemas.microsoft.com/office/drawing/2014/main" id="{CAF074AD-6518-4B89-BC88-799DAC57E3A5}"/>
              </a:ext>
            </a:extLst>
          </p:cNvPr>
          <p:cNvSpPr txBox="1">
            <a:spLocks/>
          </p:cNvSpPr>
          <p:nvPr/>
        </p:nvSpPr>
        <p:spPr>
          <a:xfrm>
            <a:off x="111102" y="0"/>
            <a:ext cx="6625475" cy="720000"/>
          </a:xfrm>
          <a:prstGeom prst="rect">
            <a:avLst/>
          </a:prstGeom>
        </p:spPr>
        <p:txBody>
          <a:bodyPr tIns="108000" anchor="ctr" anchorCtr="0">
            <a:normAutofit fontScale="85000" lnSpcReduction="20000"/>
          </a:bodyPr>
          <a:lstStyle>
            <a:lvl1pPr marL="0" indent="0" algn="l" defTabSz="484862" rtl="0" eaLnBrk="1" fontAlgn="base" hangingPunct="1">
              <a:spcBef>
                <a:spcPct val="20000"/>
              </a:spcBef>
              <a:spcAft>
                <a:spcPct val="0"/>
              </a:spcAft>
              <a:buFont typeface="+mj-lt"/>
              <a:buNone/>
              <a:defRPr kumimoji="1" sz="2400" kern="12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23926" indent="-239063"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2pPr>
            <a:lvl3pPr marL="1156599" indent="-186874"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3pPr>
            <a:lvl4pPr marL="1638094" indent="-183509"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4pPr>
            <a:lvl5pPr marL="2121273" indent="-181825"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r>
              <a:rPr lang="en-US" altLang="ja-JP" dirty="0">
                <a:solidFill>
                  <a:srgbClr val="000000"/>
                </a:solidFill>
              </a:rPr>
              <a:t>2.</a:t>
            </a:r>
            <a:r>
              <a:rPr lang="ja-JP" altLang="en-US" dirty="0">
                <a:solidFill>
                  <a:srgbClr val="000000"/>
                </a:solidFill>
              </a:rPr>
              <a:t> 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2-5.</a:t>
            </a:r>
            <a:r>
              <a:rPr lang="ja-JP" altLang="en-US" dirty="0">
                <a:solidFill>
                  <a:srgbClr val="000000"/>
                </a:solidFill>
              </a:rPr>
              <a:t> 保護者等情報変更届出（</a:t>
            </a:r>
            <a:r>
              <a:rPr lang="en-US" altLang="ja-JP" dirty="0">
                <a:solidFill>
                  <a:srgbClr val="000000"/>
                </a:solidFill>
              </a:rPr>
              <a:t>7</a:t>
            </a:r>
            <a:r>
              <a:rPr lang="ja-JP" altLang="en-US" dirty="0">
                <a:solidFill>
                  <a:srgbClr val="000000"/>
                </a:solidFill>
              </a:rPr>
              <a:t>月）をする</a:t>
            </a:r>
          </a:p>
        </p:txBody>
      </p:sp>
      <p:sp>
        <p:nvSpPr>
          <p:cNvPr id="53" name="正方形/長方形 52">
            <a:extLst>
              <a:ext uri="{FF2B5EF4-FFF2-40B4-BE49-F238E27FC236}">
                <a16:creationId xmlns:a16="http://schemas.microsoft.com/office/drawing/2014/main" id="{5D41D6D0-59F3-4DC1-953E-7377906A01AE}"/>
              </a:ext>
            </a:extLst>
          </p:cNvPr>
          <p:cNvSpPr/>
          <p:nvPr/>
        </p:nvSpPr>
        <p:spPr>
          <a:xfrm>
            <a:off x="38579" y="846204"/>
            <a:ext cx="6780841" cy="11176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spcBef>
                <a:spcPts val="600"/>
              </a:spcBef>
            </a:pP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19</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ページから</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35</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ページにおいて、</a:t>
            </a:r>
            <a:r>
              <a:rPr lang="ja-JP" altLang="en-US" sz="14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令和７年</a:t>
            </a:r>
            <a:r>
              <a:rPr lang="en-US" altLang="ja-JP" sz="14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4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4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4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日以前に事実発生した保護者等の追加・削除を行い、かつ審査結果が認定だった</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場合に必要な、</a:t>
            </a:r>
            <a:r>
              <a:rPr lang="ja-JP" altLang="en-US" sz="14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令和７年</a:t>
            </a:r>
            <a:r>
              <a:rPr lang="en-US" altLang="ja-JP" sz="14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4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月以降の認定の可否について審査するための作業</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です。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学校より入力の指示がありましたら、下記手順に従って届出を行ってください。</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テキスト ボックス 42">
            <a:extLst>
              <a:ext uri="{FF2B5EF4-FFF2-40B4-BE49-F238E27FC236}">
                <a16:creationId xmlns:a16="http://schemas.microsoft.com/office/drawing/2014/main" id="{59A3C32D-D9B3-4FE6-AA96-6F309E689812}"/>
              </a:ext>
            </a:extLst>
          </p:cNvPr>
          <p:cNvSpPr txBox="1"/>
          <p:nvPr/>
        </p:nvSpPr>
        <p:spPr>
          <a:xfrm>
            <a:off x="1632981" y="6961397"/>
            <a:ext cx="656829" cy="184666"/>
          </a:xfrm>
          <a:prstGeom prst="rect">
            <a:avLst/>
          </a:prstGeom>
          <a:solidFill>
            <a:schemeClr val="bg1"/>
          </a:solidFill>
        </p:spPr>
        <p:txBody>
          <a:bodyPr wrap="square" rtlCol="0">
            <a:spAutoFit/>
          </a:bodyPr>
          <a:lstStyle/>
          <a:p>
            <a:r>
              <a:rPr lang="ja-JP" altLang="en-US" sz="600" dirty="0"/>
              <a:t>シエン　タロウ</a:t>
            </a:r>
            <a:endParaRPr kumimoji="1" lang="ja-JP" altLang="en-US" sz="600" dirty="0"/>
          </a:p>
        </p:txBody>
      </p:sp>
    </p:spTree>
    <p:extLst>
      <p:ext uri="{BB962C8B-B14F-4D97-AF65-F5344CB8AC3E}">
        <p14:creationId xmlns:p14="http://schemas.microsoft.com/office/powerpoint/2010/main" val="36422754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10">
            <a:extLst>
              <a:ext uri="{FF2B5EF4-FFF2-40B4-BE49-F238E27FC236}">
                <a16:creationId xmlns:a16="http://schemas.microsoft.com/office/drawing/2014/main" id="{797ADD24-2598-4711-9D17-F90217ECB0FA}"/>
              </a:ext>
            </a:extLst>
          </p:cNvPr>
          <p:cNvSpPr txBox="1">
            <a:spLocks/>
          </p:cNvSpPr>
          <p:nvPr/>
        </p:nvSpPr>
        <p:spPr>
          <a:xfrm>
            <a:off x="111102" y="0"/>
            <a:ext cx="6625475" cy="720000"/>
          </a:xfrm>
          <a:prstGeom prst="rect">
            <a:avLst/>
          </a:prstGeom>
        </p:spPr>
        <p:txBody>
          <a:bodyPr tIns="108000" anchor="ctr" anchorCtr="0">
            <a:normAutofit fontScale="85000" lnSpcReduction="20000"/>
          </a:bodyPr>
          <a:lstStyle>
            <a:lvl1pPr marL="0" indent="0" algn="l" defTabSz="484862" rtl="0" eaLnBrk="1" fontAlgn="base" hangingPunct="1">
              <a:spcBef>
                <a:spcPct val="20000"/>
              </a:spcBef>
              <a:spcAft>
                <a:spcPct val="0"/>
              </a:spcAft>
              <a:buFont typeface="+mj-lt"/>
              <a:buNone/>
              <a:defRPr kumimoji="1" sz="2400" kern="12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23926" indent="-239063"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2pPr>
            <a:lvl3pPr marL="1156599" indent="-186874"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3pPr>
            <a:lvl4pPr marL="1638094" indent="-183509"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4pPr>
            <a:lvl5pPr marL="2121273" indent="-181825"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r>
              <a:rPr lang="en-US" altLang="ja-JP" dirty="0">
                <a:solidFill>
                  <a:srgbClr val="000000"/>
                </a:solidFill>
              </a:rPr>
              <a:t>2.</a:t>
            </a:r>
            <a:r>
              <a:rPr lang="ja-JP" altLang="en-US" dirty="0">
                <a:solidFill>
                  <a:srgbClr val="000000"/>
                </a:solidFill>
              </a:rPr>
              <a:t> 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2-5.</a:t>
            </a:r>
            <a:r>
              <a:rPr lang="ja-JP" altLang="en-US" dirty="0">
                <a:solidFill>
                  <a:srgbClr val="000000"/>
                </a:solidFill>
              </a:rPr>
              <a:t> 保護者等情報変更届出（</a:t>
            </a:r>
            <a:r>
              <a:rPr lang="en-US" altLang="ja-JP" dirty="0">
                <a:solidFill>
                  <a:srgbClr val="000000"/>
                </a:solidFill>
              </a:rPr>
              <a:t>7</a:t>
            </a:r>
            <a:r>
              <a:rPr lang="ja-JP" altLang="en-US" dirty="0">
                <a:solidFill>
                  <a:srgbClr val="000000"/>
                </a:solidFill>
              </a:rPr>
              <a:t>月）をする</a:t>
            </a:r>
          </a:p>
        </p:txBody>
      </p:sp>
      <p:sp>
        <p:nvSpPr>
          <p:cNvPr id="20" name="正方形/長方形 19">
            <a:extLst>
              <a:ext uri="{FF2B5EF4-FFF2-40B4-BE49-F238E27FC236}">
                <a16:creationId xmlns:a16="http://schemas.microsoft.com/office/drawing/2014/main" id="{105DAD19-EF3D-4C4C-821B-D0F62AC346EE}"/>
              </a:ext>
            </a:extLst>
          </p:cNvPr>
          <p:cNvSpPr/>
          <p:nvPr/>
        </p:nvSpPr>
        <p:spPr>
          <a:xfrm>
            <a:off x="194400" y="837931"/>
            <a:ext cx="6574314"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保護者等情報変更届出登録画面</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(1/8)</a:t>
            </a:r>
            <a:endParaRPr lang="ja-JP" altLang="en-US"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82" name="グループ化 81">
            <a:extLst>
              <a:ext uri="{FF2B5EF4-FFF2-40B4-BE49-F238E27FC236}">
                <a16:creationId xmlns:a16="http://schemas.microsoft.com/office/drawing/2014/main" id="{66A57D4E-9240-4A2C-9110-B3CA773F774E}"/>
              </a:ext>
            </a:extLst>
          </p:cNvPr>
          <p:cNvGrpSpPr/>
          <p:nvPr/>
        </p:nvGrpSpPr>
        <p:grpSpPr>
          <a:xfrm>
            <a:off x="127249" y="1374889"/>
            <a:ext cx="4486805" cy="3544421"/>
            <a:chOff x="504599" y="1323630"/>
            <a:chExt cx="4408770" cy="3195548"/>
          </a:xfrm>
        </p:grpSpPr>
        <p:pic>
          <p:nvPicPr>
            <p:cNvPr id="53" name="図 52">
              <a:extLst>
                <a:ext uri="{FF2B5EF4-FFF2-40B4-BE49-F238E27FC236}">
                  <a16:creationId xmlns:a16="http://schemas.microsoft.com/office/drawing/2014/main" id="{0E2D507E-4D7B-41F3-A625-52BEC19110A7}"/>
                </a:ext>
              </a:extLst>
            </p:cNvPr>
            <p:cNvPicPr>
              <a:picLocks noChangeAspect="1"/>
            </p:cNvPicPr>
            <p:nvPr/>
          </p:nvPicPr>
          <p:blipFill rotWithShape="1">
            <a:blip r:embed="rId2">
              <a:extLst>
                <a:ext uri="{28A0092B-C50C-407E-A947-70E740481C1C}">
                  <a14:useLocalDpi xmlns:a14="http://schemas.microsoft.com/office/drawing/2010/main" val="0"/>
                </a:ext>
              </a:extLst>
            </a:blip>
            <a:srcRect b="-802"/>
            <a:stretch/>
          </p:blipFill>
          <p:spPr>
            <a:xfrm>
              <a:off x="504599" y="1323630"/>
              <a:ext cx="4408770" cy="2912458"/>
            </a:xfrm>
            <a:prstGeom prst="rect">
              <a:avLst/>
            </a:prstGeom>
          </p:spPr>
        </p:pic>
        <p:pic>
          <p:nvPicPr>
            <p:cNvPr id="79" name="図 78">
              <a:extLst>
                <a:ext uri="{FF2B5EF4-FFF2-40B4-BE49-F238E27FC236}">
                  <a16:creationId xmlns:a16="http://schemas.microsoft.com/office/drawing/2014/main" id="{14CB2132-7557-44CD-8DEC-609D59BA5D34}"/>
                </a:ext>
              </a:extLst>
            </p:cNvPr>
            <p:cNvPicPr>
              <a:picLocks noChangeAspect="1"/>
            </p:cNvPicPr>
            <p:nvPr/>
          </p:nvPicPr>
          <p:blipFill>
            <a:blip r:embed="rId3"/>
            <a:stretch>
              <a:fillRect/>
            </a:stretch>
          </p:blipFill>
          <p:spPr>
            <a:xfrm>
              <a:off x="751023" y="4233356"/>
              <a:ext cx="1800680" cy="285822"/>
            </a:xfrm>
            <a:prstGeom prst="rect">
              <a:avLst/>
            </a:prstGeom>
          </p:spPr>
        </p:pic>
        <p:pic>
          <p:nvPicPr>
            <p:cNvPr id="80" name="図 79">
              <a:extLst>
                <a:ext uri="{FF2B5EF4-FFF2-40B4-BE49-F238E27FC236}">
                  <a16:creationId xmlns:a16="http://schemas.microsoft.com/office/drawing/2014/main" id="{A5D9DC5C-AC8A-42C4-AC78-768BBADAE398}"/>
                </a:ext>
              </a:extLst>
            </p:cNvPr>
            <p:cNvPicPr>
              <a:picLocks noChangeAspect="1"/>
            </p:cNvPicPr>
            <p:nvPr/>
          </p:nvPicPr>
          <p:blipFill>
            <a:blip r:embed="rId3"/>
            <a:stretch>
              <a:fillRect/>
            </a:stretch>
          </p:blipFill>
          <p:spPr>
            <a:xfrm>
              <a:off x="2605261" y="4227451"/>
              <a:ext cx="1737323" cy="275765"/>
            </a:xfrm>
            <a:prstGeom prst="rect">
              <a:avLst/>
            </a:prstGeom>
          </p:spPr>
        </p:pic>
      </p:grpSp>
      <p:sp>
        <p:nvSpPr>
          <p:cNvPr id="6" name="正方形/長方形 5">
            <a:extLst>
              <a:ext uri="{FF2B5EF4-FFF2-40B4-BE49-F238E27FC236}">
                <a16:creationId xmlns:a16="http://schemas.microsoft.com/office/drawing/2014/main" id="{156C54DC-B183-4884-B4FD-36F76C4D0BA4}"/>
              </a:ext>
            </a:extLst>
          </p:cNvPr>
          <p:cNvSpPr/>
          <p:nvPr/>
        </p:nvSpPr>
        <p:spPr>
          <a:xfrm>
            <a:off x="4555415" y="1456845"/>
            <a:ext cx="2189267" cy="3230425"/>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「保護者等の変動はありません」を選択します。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個人番号カードを使用して</a:t>
            </a:r>
            <a:endParaRPr lang="en-US" altLang="ja-JP" sz="12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2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自己情報を提出する</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場合</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個人番号を入力する</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場合</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システム外で提出する</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場合</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6700" indent="-174625"/>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原則、自己情報の提出又は</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6700" indent="-174625"/>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個人番号の入力をしてください。</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角丸四角形 28">
            <a:extLst>
              <a:ext uri="{FF2B5EF4-FFF2-40B4-BE49-F238E27FC236}">
                <a16:creationId xmlns:a16="http://schemas.microsoft.com/office/drawing/2014/main" id="{FAC98672-49D7-48D1-8838-AF7C226D5831}"/>
              </a:ext>
            </a:extLst>
          </p:cNvPr>
          <p:cNvSpPr/>
          <p:nvPr/>
        </p:nvSpPr>
        <p:spPr>
          <a:xfrm>
            <a:off x="4555415" y="1352489"/>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p>
        </p:txBody>
      </p:sp>
      <p:grpSp>
        <p:nvGrpSpPr>
          <p:cNvPr id="10" name="グループ化 9">
            <a:extLst>
              <a:ext uri="{FF2B5EF4-FFF2-40B4-BE49-F238E27FC236}">
                <a16:creationId xmlns:a16="http://schemas.microsoft.com/office/drawing/2014/main" id="{0A88E73D-F564-44C8-BBB5-2F313C9B82B2}"/>
              </a:ext>
            </a:extLst>
          </p:cNvPr>
          <p:cNvGrpSpPr/>
          <p:nvPr/>
        </p:nvGrpSpPr>
        <p:grpSpPr>
          <a:xfrm>
            <a:off x="4609950" y="1668086"/>
            <a:ext cx="198178" cy="281733"/>
            <a:chOff x="4707498" y="1706457"/>
            <a:chExt cx="198178" cy="281733"/>
          </a:xfrm>
        </p:grpSpPr>
        <p:sp>
          <p:nvSpPr>
            <p:cNvPr id="11" name="円/楕円 44">
              <a:extLst>
                <a:ext uri="{FF2B5EF4-FFF2-40B4-BE49-F238E27FC236}">
                  <a16:creationId xmlns:a16="http://schemas.microsoft.com/office/drawing/2014/main" id="{EA969347-E516-444D-B806-C420796CEB1A}"/>
                </a:ext>
              </a:extLst>
            </p:cNvPr>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2" name="コンテンツ プレースホルダー 2">
              <a:extLst>
                <a:ext uri="{FF2B5EF4-FFF2-40B4-BE49-F238E27FC236}">
                  <a16:creationId xmlns:a16="http://schemas.microsoft.com/office/drawing/2014/main" id="{2D59C781-7636-4437-8038-C144F0E84C4F}"/>
                </a:ext>
              </a:extLst>
            </p:cNvPr>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54" name="正方形/長方形 53">
            <a:extLst>
              <a:ext uri="{FF2B5EF4-FFF2-40B4-BE49-F238E27FC236}">
                <a16:creationId xmlns:a16="http://schemas.microsoft.com/office/drawing/2014/main" id="{F67BFA07-375F-4DE7-B2BF-9D7AC6FC3A62}"/>
              </a:ext>
            </a:extLst>
          </p:cNvPr>
          <p:cNvSpPr/>
          <p:nvPr/>
        </p:nvSpPr>
        <p:spPr>
          <a:xfrm>
            <a:off x="336627" y="2895417"/>
            <a:ext cx="2004705" cy="266075"/>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grpSp>
        <p:nvGrpSpPr>
          <p:cNvPr id="58" name="グループ化 57">
            <a:extLst>
              <a:ext uri="{FF2B5EF4-FFF2-40B4-BE49-F238E27FC236}">
                <a16:creationId xmlns:a16="http://schemas.microsoft.com/office/drawing/2014/main" id="{3DF286B1-A7C7-4CA2-9135-AE1BB667E7C4}"/>
              </a:ext>
            </a:extLst>
          </p:cNvPr>
          <p:cNvGrpSpPr/>
          <p:nvPr/>
        </p:nvGrpSpPr>
        <p:grpSpPr>
          <a:xfrm>
            <a:off x="261471" y="2587898"/>
            <a:ext cx="198178" cy="281733"/>
            <a:chOff x="4707498" y="1706457"/>
            <a:chExt cx="198178" cy="281733"/>
          </a:xfrm>
        </p:grpSpPr>
        <p:sp>
          <p:nvSpPr>
            <p:cNvPr id="59" name="円/楕円 56">
              <a:extLst>
                <a:ext uri="{FF2B5EF4-FFF2-40B4-BE49-F238E27FC236}">
                  <a16:creationId xmlns:a16="http://schemas.microsoft.com/office/drawing/2014/main" id="{ABBCF0D3-9958-4293-B3D3-32D4A1F9F89F}"/>
                </a:ext>
              </a:extLst>
            </p:cNvPr>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0" name="コンテンツ プレースホルダー 2">
              <a:extLst>
                <a:ext uri="{FF2B5EF4-FFF2-40B4-BE49-F238E27FC236}">
                  <a16:creationId xmlns:a16="http://schemas.microsoft.com/office/drawing/2014/main" id="{0AA65A53-EBF8-469C-BE5D-1048E5851FA8}"/>
                </a:ext>
              </a:extLst>
            </p:cNvPr>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grpSp>
        <p:nvGrpSpPr>
          <p:cNvPr id="92" name="グループ化 91">
            <a:extLst>
              <a:ext uri="{FF2B5EF4-FFF2-40B4-BE49-F238E27FC236}">
                <a16:creationId xmlns:a16="http://schemas.microsoft.com/office/drawing/2014/main" id="{5D64C280-8286-4FEA-8B35-D9B556CE0AAA}"/>
              </a:ext>
            </a:extLst>
          </p:cNvPr>
          <p:cNvGrpSpPr/>
          <p:nvPr/>
        </p:nvGrpSpPr>
        <p:grpSpPr>
          <a:xfrm>
            <a:off x="-24669" y="4200634"/>
            <a:ext cx="4470512" cy="5365986"/>
            <a:chOff x="44191" y="4670655"/>
            <a:chExt cx="4239966" cy="5314418"/>
          </a:xfrm>
        </p:grpSpPr>
        <p:pic>
          <p:nvPicPr>
            <p:cNvPr id="90" name="図 89">
              <a:extLst>
                <a:ext uri="{FF2B5EF4-FFF2-40B4-BE49-F238E27FC236}">
                  <a16:creationId xmlns:a16="http://schemas.microsoft.com/office/drawing/2014/main" id="{BB4418AF-009E-44A4-87B1-1AFE04E49C66}"/>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4191" y="6201198"/>
              <a:ext cx="4239966" cy="3783875"/>
            </a:xfrm>
            <a:prstGeom prst="rect">
              <a:avLst/>
            </a:prstGeom>
          </p:spPr>
        </p:pic>
        <p:pic>
          <p:nvPicPr>
            <p:cNvPr id="91" name="図 90">
              <a:extLst>
                <a:ext uri="{FF2B5EF4-FFF2-40B4-BE49-F238E27FC236}">
                  <a16:creationId xmlns:a16="http://schemas.microsoft.com/office/drawing/2014/main" id="{58E90FF8-D68C-48A1-9A95-E6B6DE03073D}"/>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36924" y="4670655"/>
              <a:ext cx="4141470" cy="1530543"/>
            </a:xfrm>
            <a:prstGeom prst="rect">
              <a:avLst/>
            </a:prstGeom>
          </p:spPr>
        </p:pic>
      </p:grpSp>
      <p:sp>
        <p:nvSpPr>
          <p:cNvPr id="89" name="フローチャート: せん孔テープ 88">
            <a:extLst>
              <a:ext uri="{FF2B5EF4-FFF2-40B4-BE49-F238E27FC236}">
                <a16:creationId xmlns:a16="http://schemas.microsoft.com/office/drawing/2014/main" id="{621B847E-2DE2-4ECA-B1DC-D3DC4F453AC7}"/>
              </a:ext>
            </a:extLst>
          </p:cNvPr>
          <p:cNvSpPr/>
          <p:nvPr/>
        </p:nvSpPr>
        <p:spPr>
          <a:xfrm>
            <a:off x="154592" y="3794894"/>
            <a:ext cx="4121063" cy="668728"/>
          </a:xfrm>
          <a:prstGeom prst="flowChartPunchedTape">
            <a:avLst/>
          </a:prstGeom>
          <a:solidFill>
            <a:schemeClr val="accent1"/>
          </a:solidFill>
          <a:ln>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94" name="正方形/長方形 93">
            <a:extLst>
              <a:ext uri="{FF2B5EF4-FFF2-40B4-BE49-F238E27FC236}">
                <a16:creationId xmlns:a16="http://schemas.microsoft.com/office/drawing/2014/main" id="{9443DBDC-381C-4A04-A099-F6A0CC7D7BE5}"/>
              </a:ext>
            </a:extLst>
          </p:cNvPr>
          <p:cNvSpPr/>
          <p:nvPr/>
        </p:nvSpPr>
        <p:spPr>
          <a:xfrm>
            <a:off x="220392" y="4532025"/>
            <a:ext cx="4022205" cy="4459575"/>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grpSp>
        <p:nvGrpSpPr>
          <p:cNvPr id="95" name="グループ化 94">
            <a:extLst>
              <a:ext uri="{FF2B5EF4-FFF2-40B4-BE49-F238E27FC236}">
                <a16:creationId xmlns:a16="http://schemas.microsoft.com/office/drawing/2014/main" id="{F722609B-5AF9-4FF2-81DE-C86A4ED057DD}"/>
              </a:ext>
            </a:extLst>
          </p:cNvPr>
          <p:cNvGrpSpPr/>
          <p:nvPr/>
        </p:nvGrpSpPr>
        <p:grpSpPr>
          <a:xfrm>
            <a:off x="192029" y="4211986"/>
            <a:ext cx="198178" cy="281733"/>
            <a:chOff x="4707498" y="1706457"/>
            <a:chExt cx="198178" cy="281733"/>
          </a:xfrm>
        </p:grpSpPr>
        <p:sp>
          <p:nvSpPr>
            <p:cNvPr id="96" name="円/楕円 56">
              <a:extLst>
                <a:ext uri="{FF2B5EF4-FFF2-40B4-BE49-F238E27FC236}">
                  <a16:creationId xmlns:a16="http://schemas.microsoft.com/office/drawing/2014/main" id="{5FD09361-16C0-4CC3-999E-F735EB4BA2A1}"/>
                </a:ext>
              </a:extLst>
            </p:cNvPr>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97" name="コンテンツ プレースホルダー 2">
              <a:extLst>
                <a:ext uri="{FF2B5EF4-FFF2-40B4-BE49-F238E27FC236}">
                  <a16:creationId xmlns:a16="http://schemas.microsoft.com/office/drawing/2014/main" id="{0647C256-630C-46E9-AF0E-4274F1F356D4}"/>
                </a:ext>
              </a:extLst>
            </p:cNvPr>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ja-JP" altLang="en-US" sz="1400" dirty="0">
                  <a:solidFill>
                    <a:schemeClr val="bg1"/>
                  </a:solidFill>
                </a:rPr>
                <a:t>２</a:t>
              </a:r>
            </a:p>
          </p:txBody>
        </p:sp>
      </p:grpSp>
      <p:grpSp>
        <p:nvGrpSpPr>
          <p:cNvPr id="98" name="グループ化 97">
            <a:extLst>
              <a:ext uri="{FF2B5EF4-FFF2-40B4-BE49-F238E27FC236}">
                <a16:creationId xmlns:a16="http://schemas.microsoft.com/office/drawing/2014/main" id="{568A251B-8837-4AC6-BEB6-26C146F7979F}"/>
              </a:ext>
            </a:extLst>
          </p:cNvPr>
          <p:cNvGrpSpPr/>
          <p:nvPr/>
        </p:nvGrpSpPr>
        <p:grpSpPr>
          <a:xfrm>
            <a:off x="4609950" y="2375204"/>
            <a:ext cx="198178" cy="281733"/>
            <a:chOff x="4707498" y="1706457"/>
            <a:chExt cx="198178" cy="281733"/>
          </a:xfrm>
        </p:grpSpPr>
        <p:sp>
          <p:nvSpPr>
            <p:cNvPr id="99" name="円/楕円 56">
              <a:extLst>
                <a:ext uri="{FF2B5EF4-FFF2-40B4-BE49-F238E27FC236}">
                  <a16:creationId xmlns:a16="http://schemas.microsoft.com/office/drawing/2014/main" id="{C9F1D905-9721-43D9-B973-250DA9401E0F}"/>
                </a:ext>
              </a:extLst>
            </p:cNvPr>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00" name="コンテンツ プレースホルダー 2">
              <a:extLst>
                <a:ext uri="{FF2B5EF4-FFF2-40B4-BE49-F238E27FC236}">
                  <a16:creationId xmlns:a16="http://schemas.microsoft.com/office/drawing/2014/main" id="{3879D661-E14F-4F75-844F-B67C7114729F}"/>
                </a:ext>
              </a:extLst>
            </p:cNvPr>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ja-JP" altLang="en-US" sz="1400" dirty="0">
                  <a:solidFill>
                    <a:schemeClr val="bg1"/>
                  </a:solidFill>
                </a:rPr>
                <a:t>２</a:t>
              </a:r>
            </a:p>
          </p:txBody>
        </p:sp>
      </p:grpSp>
      <p:sp>
        <p:nvSpPr>
          <p:cNvPr id="101" name="右矢印 135">
            <a:extLst>
              <a:ext uri="{FF2B5EF4-FFF2-40B4-BE49-F238E27FC236}">
                <a16:creationId xmlns:a16="http://schemas.microsoft.com/office/drawing/2014/main" id="{DEA9C0D0-D46A-4520-89F2-D4E535F2A8F9}"/>
              </a:ext>
            </a:extLst>
          </p:cNvPr>
          <p:cNvSpPr/>
          <p:nvPr/>
        </p:nvSpPr>
        <p:spPr>
          <a:xfrm>
            <a:off x="4961531" y="2822578"/>
            <a:ext cx="180000" cy="144000"/>
          </a:xfrm>
          <a:prstGeom prst="rightArrow">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02" name="テキスト ボックス 101">
            <a:extLst>
              <a:ext uri="{FF2B5EF4-FFF2-40B4-BE49-F238E27FC236}">
                <a16:creationId xmlns:a16="http://schemas.microsoft.com/office/drawing/2014/main" id="{DC8BA488-11D6-45EF-AFDD-441B62109F82}"/>
              </a:ext>
            </a:extLst>
          </p:cNvPr>
          <p:cNvSpPr txBox="1"/>
          <p:nvPr/>
        </p:nvSpPr>
        <p:spPr>
          <a:xfrm>
            <a:off x="5194958" y="2756917"/>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28</a:t>
            </a:r>
            <a:r>
              <a:rPr lang="ja-JP" altLang="en-US" sz="1200" dirty="0">
                <a:solidFill>
                  <a:srgbClr val="000000"/>
                </a:solidFill>
              </a:rPr>
              <a:t>ページへ</a:t>
            </a:r>
            <a:endParaRPr kumimoji="1" lang="ja-JP" altLang="en-US" sz="1200" dirty="0">
              <a:solidFill>
                <a:srgbClr val="000000"/>
              </a:solidFill>
            </a:endParaRPr>
          </a:p>
        </p:txBody>
      </p:sp>
      <p:sp>
        <p:nvSpPr>
          <p:cNvPr id="103" name="右矢印 135">
            <a:extLst>
              <a:ext uri="{FF2B5EF4-FFF2-40B4-BE49-F238E27FC236}">
                <a16:creationId xmlns:a16="http://schemas.microsoft.com/office/drawing/2014/main" id="{34436648-7222-4743-B2BA-3B9E5CA42111}"/>
              </a:ext>
            </a:extLst>
          </p:cNvPr>
          <p:cNvSpPr/>
          <p:nvPr/>
        </p:nvSpPr>
        <p:spPr>
          <a:xfrm>
            <a:off x="4961531" y="3384803"/>
            <a:ext cx="180000" cy="144000"/>
          </a:xfrm>
          <a:prstGeom prst="rightArrow">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04" name="テキスト ボックス 103">
            <a:extLst>
              <a:ext uri="{FF2B5EF4-FFF2-40B4-BE49-F238E27FC236}">
                <a16:creationId xmlns:a16="http://schemas.microsoft.com/office/drawing/2014/main" id="{5EE197E5-939E-4891-B2F9-3E9F3A84472A}"/>
              </a:ext>
            </a:extLst>
          </p:cNvPr>
          <p:cNvSpPr txBox="1"/>
          <p:nvPr/>
        </p:nvSpPr>
        <p:spPr>
          <a:xfrm>
            <a:off x="5194958" y="3319142"/>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33</a:t>
            </a:r>
            <a:r>
              <a:rPr lang="ja-JP" altLang="en-US" sz="1200" dirty="0">
                <a:solidFill>
                  <a:srgbClr val="000000"/>
                </a:solidFill>
              </a:rPr>
              <a:t>ページへ</a:t>
            </a:r>
            <a:endParaRPr kumimoji="1" lang="ja-JP" altLang="en-US" sz="1200" dirty="0">
              <a:solidFill>
                <a:srgbClr val="000000"/>
              </a:solidFill>
            </a:endParaRPr>
          </a:p>
        </p:txBody>
      </p:sp>
      <p:sp>
        <p:nvSpPr>
          <p:cNvPr id="105" name="右矢印 135">
            <a:extLst>
              <a:ext uri="{FF2B5EF4-FFF2-40B4-BE49-F238E27FC236}">
                <a16:creationId xmlns:a16="http://schemas.microsoft.com/office/drawing/2014/main" id="{3676F844-4C69-4A3A-960A-2A792F425B88}"/>
              </a:ext>
            </a:extLst>
          </p:cNvPr>
          <p:cNvSpPr/>
          <p:nvPr/>
        </p:nvSpPr>
        <p:spPr>
          <a:xfrm>
            <a:off x="4961531" y="3912825"/>
            <a:ext cx="180000" cy="144000"/>
          </a:xfrm>
          <a:prstGeom prst="rightArrow">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06" name="テキスト ボックス 105">
            <a:extLst>
              <a:ext uri="{FF2B5EF4-FFF2-40B4-BE49-F238E27FC236}">
                <a16:creationId xmlns:a16="http://schemas.microsoft.com/office/drawing/2014/main" id="{F858A380-B5E0-4B97-BF07-AC4C66A5F990}"/>
              </a:ext>
            </a:extLst>
          </p:cNvPr>
          <p:cNvSpPr txBox="1"/>
          <p:nvPr/>
        </p:nvSpPr>
        <p:spPr>
          <a:xfrm>
            <a:off x="5194958" y="3847164"/>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34</a:t>
            </a:r>
            <a:r>
              <a:rPr lang="ja-JP" altLang="en-US" sz="1200" dirty="0">
                <a:solidFill>
                  <a:srgbClr val="000000"/>
                </a:solidFill>
              </a:rPr>
              <a:t>ページへ</a:t>
            </a:r>
            <a:endParaRPr kumimoji="1" lang="ja-JP" altLang="en-US" sz="1200" dirty="0">
              <a:solidFill>
                <a:srgbClr val="000000"/>
              </a:solidFill>
            </a:endParaRPr>
          </a:p>
        </p:txBody>
      </p:sp>
    </p:spTree>
    <p:extLst>
      <p:ext uri="{BB962C8B-B14F-4D97-AF65-F5344CB8AC3E}">
        <p14:creationId xmlns:p14="http://schemas.microsoft.com/office/powerpoint/2010/main" val="12000478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33"/>
          <p:cNvSpPr/>
          <p:nvPr/>
        </p:nvSpPr>
        <p:spPr>
          <a:xfrm>
            <a:off x="144727" y="5111740"/>
            <a:ext cx="6480000" cy="32432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spcBef>
                <a:spcPts val="600"/>
              </a:spcBef>
            </a:pP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・既に臨時支援金申請を登録している場合</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236219" y="1357444"/>
            <a:ext cx="6551929"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１</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各申請の結果画面（例：認定申請登録結果画面） </a:t>
            </a:r>
          </a:p>
        </p:txBody>
      </p:sp>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 </a:t>
            </a:r>
            <a:r>
              <a:rPr lang="ja-JP" altLang="en-US" dirty="0">
                <a:solidFill>
                  <a:srgbClr val="000000"/>
                </a:solidFill>
              </a:rPr>
              <a:t>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2-6.</a:t>
            </a:r>
            <a:r>
              <a:rPr lang="ja-JP" altLang="en-US" dirty="0">
                <a:solidFill>
                  <a:srgbClr val="000000"/>
                </a:solidFill>
              </a:rPr>
              <a:t>臨時支援金申請を登録する</a:t>
            </a:r>
          </a:p>
        </p:txBody>
      </p:sp>
      <p:sp>
        <p:nvSpPr>
          <p:cNvPr id="10" name="正方形/長方形 9"/>
          <p:cNvSpPr/>
          <p:nvPr/>
        </p:nvSpPr>
        <p:spPr>
          <a:xfrm>
            <a:off x="4664074" y="2037639"/>
            <a:ext cx="2124075" cy="1320172"/>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「臨時支援金意向登録」ボタンをクリックします。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正方形/長方形 49"/>
          <p:cNvSpPr/>
          <p:nvPr/>
        </p:nvSpPr>
        <p:spPr>
          <a:xfrm>
            <a:off x="4664074" y="3706976"/>
            <a:ext cx="2124075" cy="3187120"/>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tabLst>
                <a:tab pos="182563" algn="l"/>
              </a:tabLst>
            </a:pPr>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Ⅰ</a:t>
            </a: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本画面を閉じてしまった場合、申請者側で「臨時支援金申請」の登録はできません。</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tabLst>
                <a:tab pos="182563" algn="l"/>
              </a:tabLst>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誤って閉じてしまった場合は、学校へお問い合わせしてください。</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tabLst>
                <a:tab pos="182563" algn="l"/>
              </a:tabLst>
            </a:pPr>
            <a:endParaRPr lang="en-US" altLang="ja-JP" sz="1400"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tabLst>
                <a:tab pos="182563" algn="l"/>
              </a:tabLst>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既に「臨時支援金申請」を登録している場合には、「臨時支援金意向登録」ボタンは表示されません。</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角丸四角形 4"/>
          <p:cNvSpPr/>
          <p:nvPr/>
        </p:nvSpPr>
        <p:spPr>
          <a:xfrm>
            <a:off x="4820504" y="1915466"/>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角丸四角形 40"/>
          <p:cNvSpPr/>
          <p:nvPr/>
        </p:nvSpPr>
        <p:spPr>
          <a:xfrm>
            <a:off x="4820504" y="3584006"/>
            <a:ext cx="700406" cy="255689"/>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14" name="グループ化 113"/>
          <p:cNvGrpSpPr/>
          <p:nvPr/>
        </p:nvGrpSpPr>
        <p:grpSpPr>
          <a:xfrm>
            <a:off x="4710398" y="3911945"/>
            <a:ext cx="198178" cy="281733"/>
            <a:chOff x="4704480" y="2843662"/>
            <a:chExt cx="198178" cy="281733"/>
          </a:xfrm>
        </p:grpSpPr>
        <p:sp>
          <p:nvSpPr>
            <p:cNvPr id="115" name="円/楕円 114"/>
            <p:cNvSpPr/>
            <p:nvPr/>
          </p:nvSpPr>
          <p:spPr>
            <a:xfrm flipV="1">
              <a:off x="4704480" y="290445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16" name="コンテンツ プレースホルダー 2"/>
            <p:cNvSpPr txBox="1">
              <a:spLocks/>
            </p:cNvSpPr>
            <p:nvPr/>
          </p:nvSpPr>
          <p:spPr>
            <a:xfrm>
              <a:off x="4748045" y="2843662"/>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grpSp>
        <p:nvGrpSpPr>
          <p:cNvPr id="68" name="グループ化 67"/>
          <p:cNvGrpSpPr/>
          <p:nvPr/>
        </p:nvGrpSpPr>
        <p:grpSpPr>
          <a:xfrm>
            <a:off x="4707498" y="2238587"/>
            <a:ext cx="198178" cy="281733"/>
            <a:chOff x="4707498" y="1706457"/>
            <a:chExt cx="198178" cy="281733"/>
          </a:xfrm>
        </p:grpSpPr>
        <p:sp>
          <p:nvSpPr>
            <p:cNvPr id="69" name="円/楕円 68"/>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0"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100" name="正方形/長方形 99"/>
          <p:cNvSpPr/>
          <p:nvPr/>
        </p:nvSpPr>
        <p:spPr>
          <a:xfrm>
            <a:off x="144727" y="797230"/>
            <a:ext cx="6480000" cy="5351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spcBef>
                <a:spcPts val="600"/>
              </a:spcBef>
            </a:pP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過去すべての申請において、臨時支援金申請を一度も登録していない場合に、</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各申請の結果画面に「臨時支援金意向登録」ボタンが表示されます。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01" name="図 100"/>
          <p:cNvPicPr>
            <a:picLocks noChangeAspect="1"/>
          </p:cNvPicPr>
          <p:nvPr/>
        </p:nvPicPr>
        <p:blipFill rotWithShape="1">
          <a:blip r:embed="rId3"/>
          <a:srcRect l="21980" t="13014" r="25000" b="18354"/>
          <a:stretch/>
        </p:blipFill>
        <p:spPr>
          <a:xfrm>
            <a:off x="236219" y="2088576"/>
            <a:ext cx="4334245" cy="2820932"/>
          </a:xfrm>
          <a:prstGeom prst="rect">
            <a:avLst/>
          </a:prstGeom>
        </p:spPr>
      </p:pic>
      <p:sp>
        <p:nvSpPr>
          <p:cNvPr id="33" name="正方形/長方形 32"/>
          <p:cNvSpPr/>
          <p:nvPr/>
        </p:nvSpPr>
        <p:spPr>
          <a:xfrm>
            <a:off x="141781" y="1847591"/>
            <a:ext cx="4428683" cy="21350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spcBef>
                <a:spcPts val="600"/>
              </a:spcBef>
            </a:pP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・臨時支援金申請を登録していない場合</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正方形/長方形 34"/>
          <p:cNvSpPr/>
          <p:nvPr/>
        </p:nvSpPr>
        <p:spPr>
          <a:xfrm>
            <a:off x="1965784" y="4654437"/>
            <a:ext cx="894457" cy="219706"/>
          </a:xfrm>
          <a:prstGeom prst="rect">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36" name="グループ化 35"/>
          <p:cNvGrpSpPr/>
          <p:nvPr/>
        </p:nvGrpSpPr>
        <p:grpSpPr>
          <a:xfrm>
            <a:off x="1772752" y="4454537"/>
            <a:ext cx="198178" cy="281733"/>
            <a:chOff x="4707498" y="2767507"/>
            <a:chExt cx="198178" cy="281733"/>
          </a:xfrm>
        </p:grpSpPr>
        <p:sp>
          <p:nvSpPr>
            <p:cNvPr id="37" name="円/楕円 64"/>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38"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pic>
        <p:nvPicPr>
          <p:cNvPr id="39" name="図 38"/>
          <p:cNvPicPr>
            <a:picLocks noChangeAspect="1"/>
          </p:cNvPicPr>
          <p:nvPr/>
        </p:nvPicPr>
        <p:blipFill rotWithShape="1">
          <a:blip r:embed="rId4"/>
          <a:srcRect l="22092" t="13571" r="25168" b="30256"/>
          <a:stretch/>
        </p:blipFill>
        <p:spPr>
          <a:xfrm>
            <a:off x="236218" y="5363854"/>
            <a:ext cx="4041896" cy="2164536"/>
          </a:xfrm>
          <a:prstGeom prst="rect">
            <a:avLst/>
          </a:prstGeom>
        </p:spPr>
      </p:pic>
      <p:sp>
        <p:nvSpPr>
          <p:cNvPr id="7" name="正方形/長方形 6">
            <a:extLst>
              <a:ext uri="{FF2B5EF4-FFF2-40B4-BE49-F238E27FC236}">
                <a16:creationId xmlns:a16="http://schemas.microsoft.com/office/drawing/2014/main" id="{32668836-EB80-78B2-0FCA-6905CE31726C}"/>
              </a:ext>
            </a:extLst>
          </p:cNvPr>
          <p:cNvSpPr/>
          <p:nvPr/>
        </p:nvSpPr>
        <p:spPr>
          <a:xfrm>
            <a:off x="236218" y="2129293"/>
            <a:ext cx="4334245" cy="2820932"/>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3" name="グループ化 2">
            <a:extLst>
              <a:ext uri="{FF2B5EF4-FFF2-40B4-BE49-F238E27FC236}">
                <a16:creationId xmlns:a16="http://schemas.microsoft.com/office/drawing/2014/main" id="{3C0BBF24-0FD4-060F-D1C5-4B3DB40FA2CB}"/>
              </a:ext>
            </a:extLst>
          </p:cNvPr>
          <p:cNvGrpSpPr/>
          <p:nvPr/>
        </p:nvGrpSpPr>
        <p:grpSpPr>
          <a:xfrm>
            <a:off x="50566" y="2100349"/>
            <a:ext cx="198178" cy="281733"/>
            <a:chOff x="4704480" y="2843662"/>
            <a:chExt cx="198178" cy="281733"/>
          </a:xfrm>
        </p:grpSpPr>
        <p:sp>
          <p:nvSpPr>
            <p:cNvPr id="4" name="円/楕円 82">
              <a:extLst>
                <a:ext uri="{FF2B5EF4-FFF2-40B4-BE49-F238E27FC236}">
                  <a16:creationId xmlns:a16="http://schemas.microsoft.com/office/drawing/2014/main" id="{31BB7755-62AB-9C16-A839-DAC2B2628A3C}"/>
                </a:ext>
              </a:extLst>
            </p:cNvPr>
            <p:cNvSpPr/>
            <p:nvPr/>
          </p:nvSpPr>
          <p:spPr>
            <a:xfrm flipV="1">
              <a:off x="4704480" y="290445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 name="コンテンツ プレースホルダー 2">
              <a:extLst>
                <a:ext uri="{FF2B5EF4-FFF2-40B4-BE49-F238E27FC236}">
                  <a16:creationId xmlns:a16="http://schemas.microsoft.com/office/drawing/2014/main" id="{3E7ADBAF-CB6E-97A2-8CEE-CA00F85D34E6}"/>
                </a:ext>
              </a:extLst>
            </p:cNvPr>
            <p:cNvSpPr txBox="1">
              <a:spLocks/>
            </p:cNvSpPr>
            <p:nvPr/>
          </p:nvSpPr>
          <p:spPr>
            <a:xfrm>
              <a:off x="4748045" y="2843662"/>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sp>
        <p:nvSpPr>
          <p:cNvPr id="8" name="正方形/長方形 7">
            <a:extLst>
              <a:ext uri="{FF2B5EF4-FFF2-40B4-BE49-F238E27FC236}">
                <a16:creationId xmlns:a16="http://schemas.microsoft.com/office/drawing/2014/main" id="{73867C41-EB8F-2C3B-CA59-4C7E1ED0999C}"/>
              </a:ext>
            </a:extLst>
          </p:cNvPr>
          <p:cNvSpPr/>
          <p:nvPr/>
        </p:nvSpPr>
        <p:spPr>
          <a:xfrm>
            <a:off x="219724" y="5368668"/>
            <a:ext cx="4334245" cy="2159722"/>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9" name="グループ化 8">
            <a:extLst>
              <a:ext uri="{FF2B5EF4-FFF2-40B4-BE49-F238E27FC236}">
                <a16:creationId xmlns:a16="http://schemas.microsoft.com/office/drawing/2014/main" id="{ACAF3943-12B4-106A-EFDB-8AA610C69803}"/>
              </a:ext>
            </a:extLst>
          </p:cNvPr>
          <p:cNvGrpSpPr/>
          <p:nvPr/>
        </p:nvGrpSpPr>
        <p:grpSpPr>
          <a:xfrm>
            <a:off x="57003" y="5340282"/>
            <a:ext cx="198178" cy="281733"/>
            <a:chOff x="4704480" y="2843662"/>
            <a:chExt cx="198178" cy="281733"/>
          </a:xfrm>
        </p:grpSpPr>
        <p:sp>
          <p:nvSpPr>
            <p:cNvPr id="12" name="円/楕円 82">
              <a:extLst>
                <a:ext uri="{FF2B5EF4-FFF2-40B4-BE49-F238E27FC236}">
                  <a16:creationId xmlns:a16="http://schemas.microsoft.com/office/drawing/2014/main" id="{E2544374-194F-D5AF-E0DA-FD54E0FF554F}"/>
                </a:ext>
              </a:extLst>
            </p:cNvPr>
            <p:cNvSpPr/>
            <p:nvPr/>
          </p:nvSpPr>
          <p:spPr>
            <a:xfrm flipV="1">
              <a:off x="4704480" y="290445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3" name="コンテンツ プレースホルダー 2">
              <a:extLst>
                <a:ext uri="{FF2B5EF4-FFF2-40B4-BE49-F238E27FC236}">
                  <a16:creationId xmlns:a16="http://schemas.microsoft.com/office/drawing/2014/main" id="{B49FF7B9-56D0-FF9A-4B46-0DD1E5CA3AF7}"/>
                </a:ext>
              </a:extLst>
            </p:cNvPr>
            <p:cNvSpPr txBox="1">
              <a:spLocks/>
            </p:cNvSpPr>
            <p:nvPr/>
          </p:nvSpPr>
          <p:spPr>
            <a:xfrm>
              <a:off x="4748045" y="2843662"/>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Ⅱ</a:t>
              </a:r>
              <a:endParaRPr lang="ja-JP" altLang="en-US" sz="1400" dirty="0">
                <a:solidFill>
                  <a:schemeClr val="bg1"/>
                </a:solidFill>
              </a:endParaRPr>
            </a:p>
          </p:txBody>
        </p:sp>
      </p:grpSp>
      <p:grpSp>
        <p:nvGrpSpPr>
          <p:cNvPr id="14" name="グループ化 13">
            <a:extLst>
              <a:ext uri="{FF2B5EF4-FFF2-40B4-BE49-F238E27FC236}">
                <a16:creationId xmlns:a16="http://schemas.microsoft.com/office/drawing/2014/main" id="{4967A763-2078-D4CA-A417-B66E6BC28492}"/>
              </a:ext>
            </a:extLst>
          </p:cNvPr>
          <p:cNvGrpSpPr/>
          <p:nvPr/>
        </p:nvGrpSpPr>
        <p:grpSpPr>
          <a:xfrm>
            <a:off x="4707498" y="5611406"/>
            <a:ext cx="198178" cy="281733"/>
            <a:chOff x="4704480" y="2843662"/>
            <a:chExt cx="198178" cy="281733"/>
          </a:xfrm>
        </p:grpSpPr>
        <p:sp>
          <p:nvSpPr>
            <p:cNvPr id="16" name="円/楕円 114">
              <a:extLst>
                <a:ext uri="{FF2B5EF4-FFF2-40B4-BE49-F238E27FC236}">
                  <a16:creationId xmlns:a16="http://schemas.microsoft.com/office/drawing/2014/main" id="{6B172FA5-298E-46B0-7BA9-BE9D9F4186F0}"/>
                </a:ext>
              </a:extLst>
            </p:cNvPr>
            <p:cNvSpPr/>
            <p:nvPr/>
          </p:nvSpPr>
          <p:spPr>
            <a:xfrm flipV="1">
              <a:off x="4704480" y="290445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7" name="コンテンツ プレースホルダー 2">
              <a:extLst>
                <a:ext uri="{FF2B5EF4-FFF2-40B4-BE49-F238E27FC236}">
                  <a16:creationId xmlns:a16="http://schemas.microsoft.com/office/drawing/2014/main" id="{93A708A6-B682-D18D-3E35-E15DC402C6BC}"/>
                </a:ext>
              </a:extLst>
            </p:cNvPr>
            <p:cNvSpPr txBox="1">
              <a:spLocks/>
            </p:cNvSpPr>
            <p:nvPr/>
          </p:nvSpPr>
          <p:spPr>
            <a:xfrm>
              <a:off x="4748045" y="2843662"/>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Ⅱ</a:t>
              </a:r>
              <a:endParaRPr lang="ja-JP" altLang="en-US" sz="1400" dirty="0">
                <a:solidFill>
                  <a:schemeClr val="bg1"/>
                </a:solidFill>
              </a:endParaRPr>
            </a:p>
          </p:txBody>
        </p:sp>
      </p:grpSp>
      <p:sp>
        <p:nvSpPr>
          <p:cNvPr id="40" name="右矢印 135">
            <a:extLst>
              <a:ext uri="{FF2B5EF4-FFF2-40B4-BE49-F238E27FC236}">
                <a16:creationId xmlns:a16="http://schemas.microsoft.com/office/drawing/2014/main" id="{4CD3279E-56F5-4B30-AD8E-29737F2E1E33}"/>
              </a:ext>
            </a:extLst>
          </p:cNvPr>
          <p:cNvSpPr/>
          <p:nvPr/>
        </p:nvSpPr>
        <p:spPr>
          <a:xfrm>
            <a:off x="4961531" y="2886727"/>
            <a:ext cx="180000" cy="144000"/>
          </a:xfrm>
          <a:prstGeom prst="rightArrow">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2" name="テキスト ボックス 41">
            <a:extLst>
              <a:ext uri="{FF2B5EF4-FFF2-40B4-BE49-F238E27FC236}">
                <a16:creationId xmlns:a16="http://schemas.microsoft.com/office/drawing/2014/main" id="{B2BD83F1-B25E-4B49-8F5A-8A29C2968019}"/>
              </a:ext>
            </a:extLst>
          </p:cNvPr>
          <p:cNvSpPr txBox="1"/>
          <p:nvPr/>
        </p:nvSpPr>
        <p:spPr>
          <a:xfrm>
            <a:off x="5194958" y="2821066"/>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39</a:t>
            </a:r>
            <a:r>
              <a:rPr lang="ja-JP" altLang="en-US" sz="1200" dirty="0">
                <a:solidFill>
                  <a:srgbClr val="000000"/>
                </a:solidFill>
              </a:rPr>
              <a:t>ページへ</a:t>
            </a:r>
            <a:endParaRPr kumimoji="1" lang="ja-JP" altLang="en-US" sz="1200" dirty="0">
              <a:solidFill>
                <a:srgbClr val="000000"/>
              </a:solidFill>
            </a:endParaRPr>
          </a:p>
        </p:txBody>
      </p:sp>
    </p:spTree>
    <p:extLst>
      <p:ext uri="{BB962C8B-B14F-4D97-AF65-F5344CB8AC3E}">
        <p14:creationId xmlns:p14="http://schemas.microsoft.com/office/powerpoint/2010/main" val="32804541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236219" y="834796"/>
            <a:ext cx="6551929"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２</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臨時支援金意向登録</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画面</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(1/3)</a:t>
            </a:r>
            <a:endPar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 </a:t>
            </a:r>
            <a:r>
              <a:rPr lang="ja-JP" altLang="en-US" dirty="0">
                <a:solidFill>
                  <a:srgbClr val="000000"/>
                </a:solidFill>
              </a:rPr>
              <a:t>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2-6.</a:t>
            </a:r>
            <a:r>
              <a:rPr lang="ja-JP" altLang="en-US" dirty="0">
                <a:solidFill>
                  <a:srgbClr val="000000"/>
                </a:solidFill>
              </a:rPr>
              <a:t>臨時支援金申請を登録する</a:t>
            </a:r>
          </a:p>
        </p:txBody>
      </p:sp>
      <p:sp>
        <p:nvSpPr>
          <p:cNvPr id="10" name="正方形/長方形 9"/>
          <p:cNvSpPr/>
          <p:nvPr/>
        </p:nvSpPr>
        <p:spPr>
          <a:xfrm>
            <a:off x="4664074" y="1831898"/>
            <a:ext cx="2124075" cy="4340302"/>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高校生等臨時支援金についての説明をご確認ください。</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臨時支援金を申請をする意向について選択します。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①高校生等臨時支援金の支給を受けたいので、臨時支援金を申請します。　　</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②高校生等臨時支援金の支給を受ける意思がないので、臨時支援金は申請しません。　</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角丸四角形 4"/>
          <p:cNvSpPr/>
          <p:nvPr/>
        </p:nvSpPr>
        <p:spPr>
          <a:xfrm>
            <a:off x="4820504" y="1709726"/>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65" name="グループ化 64"/>
          <p:cNvGrpSpPr/>
          <p:nvPr/>
        </p:nvGrpSpPr>
        <p:grpSpPr>
          <a:xfrm>
            <a:off x="4707498" y="2890697"/>
            <a:ext cx="198178" cy="281733"/>
            <a:chOff x="4707498" y="2767507"/>
            <a:chExt cx="198178" cy="281733"/>
          </a:xfrm>
        </p:grpSpPr>
        <p:sp>
          <p:nvSpPr>
            <p:cNvPr id="66" name="円/楕円 65"/>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7"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grpSp>
        <p:nvGrpSpPr>
          <p:cNvPr id="68" name="グループ化 67"/>
          <p:cNvGrpSpPr/>
          <p:nvPr/>
        </p:nvGrpSpPr>
        <p:grpSpPr>
          <a:xfrm>
            <a:off x="4707498" y="2032847"/>
            <a:ext cx="198178" cy="281733"/>
            <a:chOff x="4707498" y="1706457"/>
            <a:chExt cx="198178" cy="281733"/>
          </a:xfrm>
        </p:grpSpPr>
        <p:sp>
          <p:nvSpPr>
            <p:cNvPr id="69" name="円/楕円 68"/>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0"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pic>
        <p:nvPicPr>
          <p:cNvPr id="100" name="図 99"/>
          <p:cNvPicPr>
            <a:picLocks noChangeAspect="1"/>
          </p:cNvPicPr>
          <p:nvPr/>
        </p:nvPicPr>
        <p:blipFill rotWithShape="1">
          <a:blip r:embed="rId3"/>
          <a:srcRect l="21740" t="9344" r="21900" b="3174"/>
          <a:stretch/>
        </p:blipFill>
        <p:spPr>
          <a:xfrm>
            <a:off x="241736" y="1704975"/>
            <a:ext cx="4319326" cy="3790950"/>
          </a:xfrm>
          <a:prstGeom prst="rect">
            <a:avLst/>
          </a:prstGeom>
        </p:spPr>
      </p:pic>
      <p:sp>
        <p:nvSpPr>
          <p:cNvPr id="101" name="正方形/長方形 100"/>
          <p:cNvSpPr/>
          <p:nvPr/>
        </p:nvSpPr>
        <p:spPr>
          <a:xfrm>
            <a:off x="236219" y="1288066"/>
            <a:ext cx="6480000" cy="3451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spcBef>
                <a:spcPts val="600"/>
              </a:spcBef>
            </a:pP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臨時支援金意向登録ボタンをクリックすると、臨時支援金意向登録画面が表示されます。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2" name="正方形/長方形 101"/>
          <p:cNvSpPr/>
          <p:nvPr/>
        </p:nvSpPr>
        <p:spPr>
          <a:xfrm>
            <a:off x="254059" y="2925775"/>
            <a:ext cx="4226501" cy="930786"/>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103" name="グループ化 102">
            <a:extLst>
              <a:ext uri="{FF2B5EF4-FFF2-40B4-BE49-F238E27FC236}">
                <a16:creationId xmlns:a16="http://schemas.microsoft.com/office/drawing/2014/main" id="{4E455157-2E0F-460F-BCCB-F82D924D7E7E}"/>
              </a:ext>
            </a:extLst>
          </p:cNvPr>
          <p:cNvGrpSpPr/>
          <p:nvPr/>
        </p:nvGrpSpPr>
        <p:grpSpPr>
          <a:xfrm>
            <a:off x="68783" y="2694275"/>
            <a:ext cx="198178" cy="281733"/>
            <a:chOff x="4707498" y="1706457"/>
            <a:chExt cx="198178" cy="281733"/>
          </a:xfrm>
        </p:grpSpPr>
        <p:sp>
          <p:nvSpPr>
            <p:cNvPr id="104" name="円/楕円 90">
              <a:extLst>
                <a:ext uri="{FF2B5EF4-FFF2-40B4-BE49-F238E27FC236}">
                  <a16:creationId xmlns:a16="http://schemas.microsoft.com/office/drawing/2014/main" id="{6DE4BEC3-9468-4B02-8F8C-8D63E6EE6B63}"/>
                </a:ext>
              </a:extLst>
            </p:cNvPr>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05" name="コンテンツ プレースホルダー 2">
              <a:extLst>
                <a:ext uri="{FF2B5EF4-FFF2-40B4-BE49-F238E27FC236}">
                  <a16:creationId xmlns:a16="http://schemas.microsoft.com/office/drawing/2014/main" id="{60AD2953-C43D-4CFC-8B81-68CA046B956D}"/>
                </a:ext>
              </a:extLst>
            </p:cNvPr>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106" name="正方形/長方形 105"/>
          <p:cNvSpPr/>
          <p:nvPr/>
        </p:nvSpPr>
        <p:spPr>
          <a:xfrm>
            <a:off x="254551" y="4302487"/>
            <a:ext cx="4226501" cy="717188"/>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107" name="グループ化 106">
            <a:extLst>
              <a:ext uri="{FF2B5EF4-FFF2-40B4-BE49-F238E27FC236}">
                <a16:creationId xmlns:a16="http://schemas.microsoft.com/office/drawing/2014/main" id="{4E455157-2E0F-460F-BCCB-F82D924D7E7E}"/>
              </a:ext>
            </a:extLst>
          </p:cNvPr>
          <p:cNvGrpSpPr/>
          <p:nvPr/>
        </p:nvGrpSpPr>
        <p:grpSpPr>
          <a:xfrm>
            <a:off x="81206" y="4085165"/>
            <a:ext cx="198178" cy="281733"/>
            <a:chOff x="4707498" y="1706457"/>
            <a:chExt cx="198178" cy="281733"/>
          </a:xfrm>
        </p:grpSpPr>
        <p:sp>
          <p:nvSpPr>
            <p:cNvPr id="108" name="円/楕円 90">
              <a:extLst>
                <a:ext uri="{FF2B5EF4-FFF2-40B4-BE49-F238E27FC236}">
                  <a16:creationId xmlns:a16="http://schemas.microsoft.com/office/drawing/2014/main" id="{6DE4BEC3-9468-4B02-8F8C-8D63E6EE6B63}"/>
                </a:ext>
              </a:extLst>
            </p:cNvPr>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09" name="コンテンツ プレースホルダー 2">
              <a:extLst>
                <a:ext uri="{FF2B5EF4-FFF2-40B4-BE49-F238E27FC236}">
                  <a16:creationId xmlns:a16="http://schemas.microsoft.com/office/drawing/2014/main" id="{60AD2953-C43D-4CFC-8B81-68CA046B956D}"/>
                </a:ext>
              </a:extLst>
            </p:cNvPr>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p>
            <a:p>
              <a:pPr algn="ctr"/>
              <a:endParaRPr lang="ja-JP" altLang="en-US" sz="1400" dirty="0">
                <a:solidFill>
                  <a:schemeClr val="bg1"/>
                </a:solidFill>
              </a:endParaRPr>
            </a:p>
          </p:txBody>
        </p:sp>
      </p:grpSp>
      <p:sp>
        <p:nvSpPr>
          <p:cNvPr id="22" name="右矢印 135">
            <a:extLst>
              <a:ext uri="{FF2B5EF4-FFF2-40B4-BE49-F238E27FC236}">
                <a16:creationId xmlns:a16="http://schemas.microsoft.com/office/drawing/2014/main" id="{A02AF469-FA7B-4C51-9229-3A7D80E4F702}"/>
              </a:ext>
            </a:extLst>
          </p:cNvPr>
          <p:cNvSpPr/>
          <p:nvPr/>
        </p:nvSpPr>
        <p:spPr>
          <a:xfrm>
            <a:off x="5436195" y="4555993"/>
            <a:ext cx="180000" cy="144000"/>
          </a:xfrm>
          <a:prstGeom prst="rightArrow">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3" name="テキスト ボックス 22">
            <a:extLst>
              <a:ext uri="{FF2B5EF4-FFF2-40B4-BE49-F238E27FC236}">
                <a16:creationId xmlns:a16="http://schemas.microsoft.com/office/drawing/2014/main" id="{0990F8F4-CF14-4915-A00B-EB8CAB67C66A}"/>
              </a:ext>
            </a:extLst>
          </p:cNvPr>
          <p:cNvSpPr txBox="1"/>
          <p:nvPr/>
        </p:nvSpPr>
        <p:spPr>
          <a:xfrm>
            <a:off x="5669622" y="4490332"/>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40</a:t>
            </a:r>
            <a:r>
              <a:rPr lang="ja-JP" altLang="en-US" sz="1200" dirty="0">
                <a:solidFill>
                  <a:srgbClr val="000000"/>
                </a:solidFill>
              </a:rPr>
              <a:t>ページへ</a:t>
            </a:r>
            <a:endParaRPr kumimoji="1" lang="ja-JP" altLang="en-US" sz="1200" dirty="0">
              <a:solidFill>
                <a:srgbClr val="000000"/>
              </a:solidFill>
            </a:endParaRPr>
          </a:p>
        </p:txBody>
      </p:sp>
      <p:sp>
        <p:nvSpPr>
          <p:cNvPr id="24" name="右矢印 135">
            <a:extLst>
              <a:ext uri="{FF2B5EF4-FFF2-40B4-BE49-F238E27FC236}">
                <a16:creationId xmlns:a16="http://schemas.microsoft.com/office/drawing/2014/main" id="{E3306BA6-51B8-490C-A65B-B694F45767D3}"/>
              </a:ext>
            </a:extLst>
          </p:cNvPr>
          <p:cNvSpPr/>
          <p:nvPr/>
        </p:nvSpPr>
        <p:spPr>
          <a:xfrm>
            <a:off x="5436195" y="5853285"/>
            <a:ext cx="180000" cy="144000"/>
          </a:xfrm>
          <a:prstGeom prst="rightArrow">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5" name="テキスト ボックス 24">
            <a:extLst>
              <a:ext uri="{FF2B5EF4-FFF2-40B4-BE49-F238E27FC236}">
                <a16:creationId xmlns:a16="http://schemas.microsoft.com/office/drawing/2014/main" id="{C7CBBE43-0DD9-48C1-80FE-335F4B732062}"/>
              </a:ext>
            </a:extLst>
          </p:cNvPr>
          <p:cNvSpPr txBox="1"/>
          <p:nvPr/>
        </p:nvSpPr>
        <p:spPr>
          <a:xfrm>
            <a:off x="5669622" y="5787624"/>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41</a:t>
            </a:r>
            <a:r>
              <a:rPr lang="ja-JP" altLang="en-US" sz="1200" dirty="0">
                <a:solidFill>
                  <a:srgbClr val="000000"/>
                </a:solidFill>
              </a:rPr>
              <a:t>ページへ</a:t>
            </a:r>
            <a:endParaRPr kumimoji="1" lang="ja-JP" altLang="en-US" sz="1200" dirty="0">
              <a:solidFill>
                <a:srgbClr val="000000"/>
              </a:solidFill>
            </a:endParaRPr>
          </a:p>
        </p:txBody>
      </p:sp>
    </p:spTree>
    <p:extLst>
      <p:ext uri="{BB962C8B-B14F-4D97-AF65-F5344CB8AC3E}">
        <p14:creationId xmlns:p14="http://schemas.microsoft.com/office/powerpoint/2010/main" val="19677721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吹き出し 3"/>
          <p:cNvSpPr/>
          <p:nvPr/>
        </p:nvSpPr>
        <p:spPr>
          <a:xfrm>
            <a:off x="329565" y="604037"/>
            <a:ext cx="457200" cy="342900"/>
          </a:xfrm>
          <a:prstGeom prst="wedgeRoundRectCallout">
            <a:avLst>
              <a:gd name="adj1" fmla="val 81419"/>
              <a:gd name="adj2" fmla="val 32893"/>
              <a:gd name="adj3" fmla="val 16667"/>
            </a:avLst>
          </a:prstGeom>
          <a:solidFill>
            <a:srgbClr val="6699FF"/>
          </a:solidFill>
          <a:ln>
            <a:solidFill>
              <a:srgbClr val="6666FF"/>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400" kern="100" dirty="0">
                <a:latin typeface="HGP創英角ｺﾞｼｯｸUB" panose="020B0900000000000000" pitchFamily="50" charset="-128"/>
                <a:ea typeface="游明朝" panose="02020400000000000000" pitchFamily="18" charset="-128"/>
                <a:cs typeface="Times New Roman" panose="02020603050405020304" pitchFamily="18" charset="0"/>
              </a:rPr>
              <a:t>Q</a:t>
            </a:r>
            <a:r>
              <a:rPr lang="en-US" sz="1200" kern="100" dirty="0">
                <a:latin typeface="HGP創英角ｺﾞｼｯｸUB" panose="020B0900000000000000" pitchFamily="50" charset="-128"/>
                <a:ea typeface="游明朝" panose="02020400000000000000" pitchFamily="18" charset="-128"/>
                <a:cs typeface="Times New Roman" panose="02020603050405020304" pitchFamily="18" charset="0"/>
              </a:rPr>
              <a:t>1</a:t>
            </a:r>
            <a:endParaRPr lang="ja-JP" altLang="en-US" sz="1050" kern="100" dirty="0">
              <a:ea typeface="游明朝" panose="02020400000000000000" pitchFamily="18" charset="-128"/>
              <a:cs typeface="Times New Roman" panose="02020603050405020304" pitchFamily="18" charset="0"/>
            </a:endParaRPr>
          </a:p>
        </p:txBody>
      </p:sp>
      <p:sp>
        <p:nvSpPr>
          <p:cNvPr id="5" name="テキスト ボックス 2"/>
          <p:cNvSpPr txBox="1"/>
          <p:nvPr/>
        </p:nvSpPr>
        <p:spPr>
          <a:xfrm>
            <a:off x="948690" y="602952"/>
            <a:ext cx="5619750" cy="342900"/>
          </a:xfrm>
          <a:prstGeom prst="roundRect">
            <a:avLst/>
          </a:prstGeom>
          <a:solidFill>
            <a:schemeClr val="bg1">
              <a:lumMod val="85000"/>
            </a:schemeClr>
          </a:solidFill>
          <a:ln w="12700"/>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50" kern="100" dirty="0">
                <a:solidFill>
                  <a:srgbClr val="000000"/>
                </a:solidFill>
                <a:ea typeface="Meiryo UI" panose="020B0604030504040204" pitchFamily="50" charset="-128"/>
                <a:cs typeface="Times New Roman" panose="02020603050405020304" pitchFamily="18" charset="0"/>
              </a:rPr>
              <a:t>ログイン</a:t>
            </a:r>
            <a:r>
              <a:rPr lang="en-US" altLang="ja-JP" sz="1050" kern="100" dirty="0">
                <a:solidFill>
                  <a:srgbClr val="000000"/>
                </a:solidFill>
                <a:ea typeface="Meiryo UI" panose="020B0604030504040204" pitchFamily="50" charset="-128"/>
                <a:cs typeface="Times New Roman" panose="02020603050405020304" pitchFamily="18" charset="0"/>
              </a:rPr>
              <a:t>ID</a:t>
            </a:r>
            <a:r>
              <a:rPr lang="ja-JP" altLang="en-US" sz="1050" kern="100" dirty="0">
                <a:solidFill>
                  <a:srgbClr val="000000"/>
                </a:solidFill>
                <a:ea typeface="Meiryo UI" panose="020B0604030504040204" pitchFamily="50" charset="-128"/>
                <a:cs typeface="Times New Roman" panose="02020603050405020304" pitchFamily="18" charset="0"/>
              </a:rPr>
              <a:t>通知書をなくしました。／パスワードが分からなくなりました。</a:t>
            </a:r>
            <a:endParaRPr lang="ja-JP" altLang="en-US" sz="1050" kern="100" dirty="0">
              <a:ea typeface="游明朝" panose="02020400000000000000" pitchFamily="18" charset="-128"/>
              <a:cs typeface="Times New Roman" panose="02020603050405020304" pitchFamily="18" charset="0"/>
            </a:endParaRPr>
          </a:p>
        </p:txBody>
      </p:sp>
      <p:sp>
        <p:nvSpPr>
          <p:cNvPr id="6" name="角丸四角形吹き出し 5"/>
          <p:cNvSpPr/>
          <p:nvPr/>
        </p:nvSpPr>
        <p:spPr>
          <a:xfrm>
            <a:off x="329565" y="951458"/>
            <a:ext cx="457200" cy="342900"/>
          </a:xfrm>
          <a:prstGeom prst="wedgeRoundRectCallout">
            <a:avLst>
              <a:gd name="adj1" fmla="val 81419"/>
              <a:gd name="adj2" fmla="val 32893"/>
              <a:gd name="adj3" fmla="val 16667"/>
            </a:avLst>
          </a:prstGeom>
          <a:solidFill>
            <a:schemeClr val="bg1"/>
          </a:solidFill>
          <a:ln>
            <a:solidFill>
              <a:srgbClr val="0070C0"/>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400" kern="100">
                <a:solidFill>
                  <a:srgbClr val="0070C0"/>
                </a:solidFill>
                <a:latin typeface="HGP創英角ｺﾞｼｯｸUB" panose="020B0900000000000000" pitchFamily="50" charset="-128"/>
                <a:ea typeface="游明朝" panose="02020400000000000000" pitchFamily="18" charset="-128"/>
                <a:cs typeface="Times New Roman" panose="02020603050405020304" pitchFamily="18" charset="0"/>
              </a:rPr>
              <a:t>A</a:t>
            </a:r>
            <a:r>
              <a:rPr lang="en-US" sz="1200" kern="100">
                <a:solidFill>
                  <a:srgbClr val="0070C0"/>
                </a:solidFill>
                <a:latin typeface="HGP創英角ｺﾞｼｯｸUB" panose="020B0900000000000000" pitchFamily="50" charset="-128"/>
                <a:ea typeface="游明朝" panose="02020400000000000000" pitchFamily="18" charset="-128"/>
                <a:cs typeface="Times New Roman" panose="02020603050405020304" pitchFamily="18" charset="0"/>
              </a:rPr>
              <a:t>1</a:t>
            </a:r>
            <a:endParaRPr lang="ja-JP" altLang="en-US" sz="1050" kern="100">
              <a:ea typeface="游明朝" panose="02020400000000000000" pitchFamily="18" charset="-128"/>
              <a:cs typeface="Times New Roman" panose="02020603050405020304" pitchFamily="18" charset="0"/>
            </a:endParaRPr>
          </a:p>
        </p:txBody>
      </p:sp>
      <p:sp>
        <p:nvSpPr>
          <p:cNvPr id="7" name="テキスト ボックス 4"/>
          <p:cNvSpPr txBox="1"/>
          <p:nvPr/>
        </p:nvSpPr>
        <p:spPr>
          <a:xfrm>
            <a:off x="948689" y="961730"/>
            <a:ext cx="5619750" cy="342900"/>
          </a:xfrm>
          <a:prstGeom prst="rect">
            <a:avLst/>
          </a:prstGeom>
          <a:noFill/>
          <a:ln w="12700"/>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50" kern="100" dirty="0">
                <a:solidFill>
                  <a:srgbClr val="000000"/>
                </a:solidFill>
                <a:ea typeface="Meiryo UI" panose="020B0604030504040204" pitchFamily="50" charset="-128"/>
                <a:cs typeface="Times New Roman" panose="02020603050405020304" pitchFamily="18" charset="0"/>
              </a:rPr>
              <a:t>お通いの学校事務室へご連絡をお願いします。再発行の手続きをいたします。</a:t>
            </a:r>
            <a:endParaRPr lang="ja-JP" altLang="en-US" sz="1050" kern="100" dirty="0">
              <a:ea typeface="游明朝" panose="02020400000000000000" pitchFamily="18" charset="-128"/>
              <a:cs typeface="Times New Roman" panose="02020603050405020304" pitchFamily="18" charset="0"/>
            </a:endParaRPr>
          </a:p>
        </p:txBody>
      </p:sp>
      <p:sp>
        <p:nvSpPr>
          <p:cNvPr id="8" name="角丸四角形吹き出し 7"/>
          <p:cNvSpPr/>
          <p:nvPr/>
        </p:nvSpPr>
        <p:spPr>
          <a:xfrm>
            <a:off x="331101" y="3727862"/>
            <a:ext cx="457200" cy="342900"/>
          </a:xfrm>
          <a:prstGeom prst="wedgeRoundRectCallout">
            <a:avLst>
              <a:gd name="adj1" fmla="val 81419"/>
              <a:gd name="adj2" fmla="val 32893"/>
              <a:gd name="adj3" fmla="val 16667"/>
            </a:avLst>
          </a:prstGeom>
          <a:solidFill>
            <a:srgbClr val="6699FF"/>
          </a:solidFill>
          <a:ln>
            <a:solidFill>
              <a:srgbClr val="6666FF"/>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400" kern="100" dirty="0">
                <a:latin typeface="HGP創英角ｺﾞｼｯｸUB" panose="020B0900000000000000" pitchFamily="50" charset="-128"/>
                <a:ea typeface="游明朝" panose="02020400000000000000" pitchFamily="18" charset="-128"/>
                <a:cs typeface="Times New Roman" panose="02020603050405020304" pitchFamily="18" charset="0"/>
              </a:rPr>
              <a:t>Q</a:t>
            </a:r>
            <a:r>
              <a:rPr lang="en-US" sz="1200" kern="100" dirty="0">
                <a:latin typeface="HGP創英角ｺﾞｼｯｸUB" panose="020B0900000000000000" pitchFamily="50" charset="-128"/>
                <a:ea typeface="游明朝" panose="02020400000000000000" pitchFamily="18" charset="-128"/>
                <a:cs typeface="Times New Roman" panose="02020603050405020304" pitchFamily="18" charset="0"/>
              </a:rPr>
              <a:t>4</a:t>
            </a:r>
            <a:endParaRPr lang="ja-JP" altLang="en-US" sz="1050" kern="100" dirty="0">
              <a:ea typeface="游明朝" panose="02020400000000000000" pitchFamily="18" charset="-128"/>
              <a:cs typeface="Times New Roman" panose="02020603050405020304" pitchFamily="18" charset="0"/>
            </a:endParaRPr>
          </a:p>
        </p:txBody>
      </p:sp>
      <p:sp>
        <p:nvSpPr>
          <p:cNvPr id="9" name="テキスト ボックス 15"/>
          <p:cNvSpPr txBox="1"/>
          <p:nvPr/>
        </p:nvSpPr>
        <p:spPr>
          <a:xfrm>
            <a:off x="950225" y="3740327"/>
            <a:ext cx="5619750" cy="342900"/>
          </a:xfrm>
          <a:prstGeom prst="roundRect">
            <a:avLst/>
          </a:prstGeom>
          <a:solidFill>
            <a:schemeClr val="bg1">
              <a:lumMod val="85000"/>
            </a:schemeClr>
          </a:solidFill>
          <a:ln w="12700"/>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50" kern="100" dirty="0">
                <a:solidFill>
                  <a:srgbClr val="000000"/>
                </a:solidFill>
                <a:ea typeface="Meiryo UI" panose="020B0604030504040204" pitchFamily="50" charset="-128"/>
                <a:cs typeface="Times New Roman" panose="02020603050405020304" pitchFamily="18" charset="0"/>
              </a:rPr>
              <a:t>マイナポータルで自己情報取得中にエラーが発生し、収入状況を提出することができない。</a:t>
            </a:r>
            <a:endParaRPr lang="ja-JP" altLang="en-US" sz="1050" kern="100" dirty="0">
              <a:ea typeface="游明朝" panose="02020400000000000000" pitchFamily="18" charset="-128"/>
              <a:cs typeface="Times New Roman" panose="02020603050405020304" pitchFamily="18" charset="0"/>
            </a:endParaRPr>
          </a:p>
        </p:txBody>
      </p:sp>
      <p:sp>
        <p:nvSpPr>
          <p:cNvPr id="10" name="テキスト ボックス 28"/>
          <p:cNvSpPr txBox="1"/>
          <p:nvPr/>
        </p:nvSpPr>
        <p:spPr>
          <a:xfrm>
            <a:off x="948689" y="1903282"/>
            <a:ext cx="5619750" cy="554938"/>
          </a:xfrm>
          <a:prstGeom prst="rect">
            <a:avLst/>
          </a:prstGeom>
          <a:noFill/>
          <a:ln w="12700"/>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5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一斉に申請を受付している期間は、アクセスが集中し、接続が悪くなることがございます。</a:t>
            </a:r>
            <a:endParaRPr lang="en-US" altLang="ja-JP" sz="105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r>
              <a:rPr lang="ja-JP" altLang="en-US" sz="105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申し訳ございませんが、お時間を置いていただいた後に再度</a:t>
            </a:r>
            <a:r>
              <a:rPr lang="en-US" altLang="ja-JP" sz="105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e-Shien</a:t>
            </a:r>
            <a:r>
              <a:rPr lang="ja-JP" altLang="en-US" sz="105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へログインいただき、お手続きをお願いします。</a:t>
            </a:r>
            <a:endParaRPr lang="en-US" altLang="ja-JP" sz="105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11" name="角丸四角形吹き出し 10"/>
          <p:cNvSpPr/>
          <p:nvPr/>
        </p:nvSpPr>
        <p:spPr>
          <a:xfrm>
            <a:off x="317137" y="1557718"/>
            <a:ext cx="457200" cy="342900"/>
          </a:xfrm>
          <a:prstGeom prst="wedgeRoundRectCallout">
            <a:avLst>
              <a:gd name="adj1" fmla="val 81419"/>
              <a:gd name="adj2" fmla="val 32893"/>
              <a:gd name="adj3" fmla="val 16667"/>
            </a:avLst>
          </a:prstGeom>
          <a:solidFill>
            <a:srgbClr val="6699FF"/>
          </a:solidFill>
          <a:ln>
            <a:solidFill>
              <a:srgbClr val="6666FF"/>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400" kern="100" dirty="0">
                <a:latin typeface="HGP創英角ｺﾞｼｯｸUB" panose="020B0900000000000000" pitchFamily="50" charset="-128"/>
                <a:ea typeface="游明朝" panose="02020400000000000000" pitchFamily="18" charset="-128"/>
                <a:cs typeface="Times New Roman" panose="02020603050405020304" pitchFamily="18" charset="0"/>
              </a:rPr>
              <a:t>Q2</a:t>
            </a:r>
            <a:endParaRPr lang="ja-JP" altLang="en-US" sz="1050" kern="100" dirty="0">
              <a:ea typeface="游明朝" panose="02020400000000000000" pitchFamily="18" charset="-128"/>
              <a:cs typeface="Times New Roman" panose="02020603050405020304" pitchFamily="18" charset="0"/>
            </a:endParaRPr>
          </a:p>
        </p:txBody>
      </p:sp>
      <p:sp>
        <p:nvSpPr>
          <p:cNvPr id="12" name="角丸四角形吹き出し 11"/>
          <p:cNvSpPr/>
          <p:nvPr/>
        </p:nvSpPr>
        <p:spPr>
          <a:xfrm>
            <a:off x="330986" y="4093378"/>
            <a:ext cx="457200" cy="342900"/>
          </a:xfrm>
          <a:prstGeom prst="wedgeRoundRectCallout">
            <a:avLst>
              <a:gd name="adj1" fmla="val 81419"/>
              <a:gd name="adj2" fmla="val 32893"/>
              <a:gd name="adj3" fmla="val 16667"/>
            </a:avLst>
          </a:prstGeom>
          <a:solidFill>
            <a:schemeClr val="bg1"/>
          </a:solidFill>
          <a:ln>
            <a:solidFill>
              <a:srgbClr val="0070C0"/>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400" kern="100" dirty="0">
                <a:solidFill>
                  <a:srgbClr val="0070C0"/>
                </a:solidFill>
                <a:latin typeface="HGP創英角ｺﾞｼｯｸUB" panose="020B0900000000000000" pitchFamily="50" charset="-128"/>
                <a:ea typeface="游明朝" panose="02020400000000000000" pitchFamily="18" charset="-128"/>
                <a:cs typeface="Times New Roman" panose="02020603050405020304" pitchFamily="18" charset="0"/>
              </a:rPr>
              <a:t>A</a:t>
            </a:r>
            <a:r>
              <a:rPr lang="en-US" sz="1200" kern="100" dirty="0">
                <a:solidFill>
                  <a:srgbClr val="0070C0"/>
                </a:solidFill>
                <a:latin typeface="HGP創英角ｺﾞｼｯｸUB" panose="020B0900000000000000" pitchFamily="50" charset="-128"/>
                <a:ea typeface="游明朝" panose="02020400000000000000" pitchFamily="18" charset="-128"/>
                <a:cs typeface="Times New Roman" panose="02020603050405020304" pitchFamily="18" charset="0"/>
              </a:rPr>
              <a:t>4</a:t>
            </a:r>
            <a:endParaRPr lang="ja-JP" altLang="en-US" sz="1050" kern="100" dirty="0">
              <a:ea typeface="游明朝" panose="02020400000000000000" pitchFamily="18" charset="-128"/>
              <a:cs typeface="Times New Roman" panose="02020603050405020304" pitchFamily="18" charset="0"/>
            </a:endParaRPr>
          </a:p>
        </p:txBody>
      </p:sp>
      <p:sp>
        <p:nvSpPr>
          <p:cNvPr id="13" name="テキスト ボックス 9"/>
          <p:cNvSpPr txBox="1"/>
          <p:nvPr/>
        </p:nvSpPr>
        <p:spPr>
          <a:xfrm>
            <a:off x="948689" y="1533958"/>
            <a:ext cx="5619750" cy="366661"/>
          </a:xfrm>
          <a:prstGeom prst="roundRect">
            <a:avLst/>
          </a:prstGeom>
          <a:solidFill>
            <a:schemeClr val="bg1">
              <a:lumMod val="85000"/>
            </a:schemeClr>
          </a:solidFill>
          <a:ln w="12700"/>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altLang="ja-JP" sz="105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e-Shien</a:t>
            </a:r>
            <a:r>
              <a:rPr lang="ja-JP" altLang="en-US" sz="1050" kern="100" dirty="0">
                <a:solidFill>
                  <a:srgbClr val="000000"/>
                </a:solidFill>
                <a:ea typeface="Meiryo UI" panose="020B0604030504040204" pitchFamily="50" charset="-128"/>
                <a:cs typeface="Times New Roman" panose="02020603050405020304" pitchFamily="18" charset="0"/>
              </a:rPr>
              <a:t>に繋がらない。／入力している途中で、接続が切れてしまった。</a:t>
            </a:r>
            <a:endParaRPr lang="ja-JP" altLang="en-US" sz="1050" kern="100" dirty="0">
              <a:ea typeface="游明朝" panose="02020400000000000000" pitchFamily="18" charset="-128"/>
              <a:cs typeface="Times New Roman" panose="02020603050405020304" pitchFamily="18" charset="0"/>
            </a:endParaRPr>
          </a:p>
        </p:txBody>
      </p:sp>
      <p:sp>
        <p:nvSpPr>
          <p:cNvPr id="14" name="角丸四角形吹き出し 13"/>
          <p:cNvSpPr/>
          <p:nvPr/>
        </p:nvSpPr>
        <p:spPr>
          <a:xfrm>
            <a:off x="317137" y="1909029"/>
            <a:ext cx="457200" cy="342900"/>
          </a:xfrm>
          <a:prstGeom prst="wedgeRoundRectCallout">
            <a:avLst>
              <a:gd name="adj1" fmla="val 81419"/>
              <a:gd name="adj2" fmla="val 32893"/>
              <a:gd name="adj3" fmla="val 16667"/>
            </a:avLst>
          </a:prstGeom>
          <a:solidFill>
            <a:schemeClr val="bg1"/>
          </a:solidFill>
          <a:ln>
            <a:solidFill>
              <a:srgbClr val="0070C0"/>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400" kern="100" dirty="0">
                <a:solidFill>
                  <a:srgbClr val="0070C0"/>
                </a:solidFill>
                <a:latin typeface="HGP創英角ｺﾞｼｯｸUB" panose="020B0900000000000000" pitchFamily="50" charset="-128"/>
                <a:ea typeface="游明朝" panose="02020400000000000000" pitchFamily="18" charset="-128"/>
                <a:cs typeface="Times New Roman" panose="02020603050405020304" pitchFamily="18" charset="0"/>
              </a:rPr>
              <a:t>A</a:t>
            </a:r>
            <a:r>
              <a:rPr lang="en-US" sz="1200" kern="100" dirty="0">
                <a:solidFill>
                  <a:srgbClr val="0070C0"/>
                </a:solidFill>
                <a:latin typeface="HGP創英角ｺﾞｼｯｸUB" panose="020B0900000000000000" pitchFamily="50" charset="-128"/>
                <a:ea typeface="游明朝" panose="02020400000000000000" pitchFamily="18" charset="-128"/>
                <a:cs typeface="Times New Roman" panose="02020603050405020304" pitchFamily="18" charset="0"/>
              </a:rPr>
              <a:t>2</a:t>
            </a:r>
            <a:endParaRPr lang="ja-JP" altLang="en-US" sz="1050" kern="100" dirty="0">
              <a:ea typeface="游明朝" panose="02020400000000000000" pitchFamily="18" charset="-128"/>
              <a:cs typeface="Times New Roman" panose="02020603050405020304" pitchFamily="18" charset="0"/>
            </a:endParaRPr>
          </a:p>
        </p:txBody>
      </p:sp>
      <p:sp>
        <p:nvSpPr>
          <p:cNvPr id="16" name="角丸四角形吹き出し 15"/>
          <p:cNvSpPr/>
          <p:nvPr/>
        </p:nvSpPr>
        <p:spPr>
          <a:xfrm>
            <a:off x="329565" y="4840000"/>
            <a:ext cx="457200" cy="342900"/>
          </a:xfrm>
          <a:prstGeom prst="wedgeRoundRectCallout">
            <a:avLst>
              <a:gd name="adj1" fmla="val 81419"/>
              <a:gd name="adj2" fmla="val 32893"/>
              <a:gd name="adj3" fmla="val 16667"/>
            </a:avLst>
          </a:prstGeom>
          <a:solidFill>
            <a:srgbClr val="6699FF"/>
          </a:solidFill>
          <a:ln>
            <a:solidFill>
              <a:srgbClr val="6666FF"/>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400" kern="100" dirty="0">
                <a:latin typeface="HGP創英角ｺﾞｼｯｸUB" panose="020B0900000000000000" pitchFamily="50" charset="-128"/>
                <a:ea typeface="游明朝" panose="02020400000000000000" pitchFamily="18" charset="-128"/>
                <a:cs typeface="Times New Roman" panose="02020603050405020304" pitchFamily="18" charset="0"/>
              </a:rPr>
              <a:t>Q</a:t>
            </a:r>
            <a:r>
              <a:rPr lang="en-US" sz="1200" kern="100" dirty="0">
                <a:latin typeface="HGP創英角ｺﾞｼｯｸUB" panose="020B0900000000000000" pitchFamily="50" charset="-128"/>
                <a:ea typeface="游明朝" panose="02020400000000000000" pitchFamily="18" charset="-128"/>
                <a:cs typeface="Times New Roman" panose="02020603050405020304" pitchFamily="18" charset="0"/>
              </a:rPr>
              <a:t>5</a:t>
            </a:r>
            <a:endParaRPr lang="ja-JP" altLang="en-US" sz="1050" kern="100" dirty="0">
              <a:ea typeface="游明朝" panose="02020400000000000000" pitchFamily="18" charset="-128"/>
              <a:cs typeface="Times New Roman" panose="02020603050405020304" pitchFamily="18" charset="0"/>
            </a:endParaRPr>
          </a:p>
        </p:txBody>
      </p:sp>
      <p:sp>
        <p:nvSpPr>
          <p:cNvPr id="17" name="角丸四角形吹き出し 16"/>
          <p:cNvSpPr/>
          <p:nvPr/>
        </p:nvSpPr>
        <p:spPr>
          <a:xfrm>
            <a:off x="329565" y="5199077"/>
            <a:ext cx="457200" cy="342900"/>
          </a:xfrm>
          <a:prstGeom prst="wedgeRoundRectCallout">
            <a:avLst>
              <a:gd name="adj1" fmla="val 81419"/>
              <a:gd name="adj2" fmla="val 32893"/>
              <a:gd name="adj3" fmla="val 16667"/>
            </a:avLst>
          </a:prstGeom>
          <a:solidFill>
            <a:schemeClr val="bg1"/>
          </a:solidFill>
          <a:ln>
            <a:solidFill>
              <a:srgbClr val="0070C0"/>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400" kern="100" dirty="0">
                <a:solidFill>
                  <a:srgbClr val="0070C0"/>
                </a:solidFill>
                <a:latin typeface="HGP創英角ｺﾞｼｯｸUB" panose="020B0900000000000000" pitchFamily="50" charset="-128"/>
                <a:ea typeface="游明朝" panose="02020400000000000000" pitchFamily="18" charset="-128"/>
                <a:cs typeface="Times New Roman" panose="02020603050405020304" pitchFamily="18" charset="0"/>
              </a:rPr>
              <a:t>A</a:t>
            </a:r>
            <a:r>
              <a:rPr lang="en-US" sz="1200" kern="100" dirty="0">
                <a:solidFill>
                  <a:srgbClr val="0070C0"/>
                </a:solidFill>
                <a:latin typeface="HGP創英角ｺﾞｼｯｸUB" panose="020B0900000000000000" pitchFamily="50" charset="-128"/>
                <a:ea typeface="游明朝" panose="02020400000000000000" pitchFamily="18" charset="-128"/>
                <a:cs typeface="Times New Roman" panose="02020603050405020304" pitchFamily="18" charset="0"/>
              </a:rPr>
              <a:t>5</a:t>
            </a:r>
            <a:endParaRPr lang="ja-JP" altLang="en-US" sz="1050" kern="100" dirty="0">
              <a:ea typeface="游明朝" panose="02020400000000000000" pitchFamily="18" charset="-128"/>
              <a:cs typeface="Times New Roman" panose="02020603050405020304" pitchFamily="18" charset="0"/>
            </a:endParaRPr>
          </a:p>
        </p:txBody>
      </p:sp>
      <p:sp>
        <p:nvSpPr>
          <p:cNvPr id="18" name="テキスト ボックス 27"/>
          <p:cNvSpPr txBox="1"/>
          <p:nvPr/>
        </p:nvSpPr>
        <p:spPr>
          <a:xfrm>
            <a:off x="948689" y="4833354"/>
            <a:ext cx="5619750" cy="342900"/>
          </a:xfrm>
          <a:prstGeom prst="roundRect">
            <a:avLst/>
          </a:prstGeom>
          <a:solidFill>
            <a:schemeClr val="bg1">
              <a:lumMod val="85000"/>
            </a:schemeClr>
          </a:solidFill>
          <a:ln w="12700"/>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50" kern="100" dirty="0">
                <a:solidFill>
                  <a:srgbClr val="000000"/>
                </a:solidFill>
                <a:ea typeface="Meiryo UI" panose="020B0604030504040204" pitchFamily="50" charset="-128"/>
                <a:cs typeface="Times New Roman" panose="02020603050405020304" pitchFamily="18" charset="0"/>
              </a:rPr>
              <a:t>届出ができたかどうかを確認したい。</a:t>
            </a:r>
            <a:endParaRPr lang="ja-JP" altLang="en-US" sz="1050" kern="100" dirty="0">
              <a:ea typeface="游明朝" panose="02020400000000000000" pitchFamily="18" charset="-128"/>
              <a:cs typeface="Times New Roman" panose="02020603050405020304" pitchFamily="18" charset="0"/>
            </a:endParaRPr>
          </a:p>
        </p:txBody>
      </p:sp>
      <p:sp>
        <p:nvSpPr>
          <p:cNvPr id="19" name="テキスト ボックス 28"/>
          <p:cNvSpPr txBox="1"/>
          <p:nvPr/>
        </p:nvSpPr>
        <p:spPr>
          <a:xfrm>
            <a:off x="934725" y="5185572"/>
            <a:ext cx="5619750" cy="1222322"/>
          </a:xfrm>
          <a:prstGeom prst="rect">
            <a:avLst/>
          </a:prstGeom>
          <a:noFill/>
          <a:ln w="12700"/>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altLang="ja-JP" sz="105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e-Shien</a:t>
            </a:r>
            <a:r>
              <a:rPr lang="ja-JP" altLang="en-US" sz="1050" kern="100" dirty="0">
                <a:solidFill>
                  <a:srgbClr val="000000"/>
                </a:solidFill>
                <a:ea typeface="Meiryo UI" panose="020B0604030504040204" pitchFamily="50" charset="-128"/>
                <a:cs typeface="Times New Roman" panose="02020603050405020304" pitchFamily="18" charset="0"/>
              </a:rPr>
              <a:t>へログイン後、ポータル画面の「認定状況」よりご確認いただけます。</a:t>
            </a:r>
            <a:endParaRPr lang="en-US" altLang="ja-JP" sz="1050" kern="100" dirty="0">
              <a:solidFill>
                <a:srgbClr val="000000"/>
              </a:solidFill>
              <a:ea typeface="Meiryo UI" panose="020B0604030504040204" pitchFamily="50" charset="-128"/>
              <a:cs typeface="Times New Roman" panose="02020603050405020304" pitchFamily="18" charset="0"/>
            </a:endParaRPr>
          </a:p>
          <a:p>
            <a:r>
              <a:rPr lang="ja-JP" altLang="en-US" sz="1050" kern="100" dirty="0">
                <a:solidFill>
                  <a:srgbClr val="000000"/>
                </a:solidFill>
                <a:ea typeface="Meiryo UI" panose="020B0604030504040204" pitchFamily="50" charset="-128"/>
                <a:cs typeface="Times New Roman" panose="02020603050405020304" pitchFamily="18" charset="0"/>
              </a:rPr>
              <a:t>収入状況届出</a:t>
            </a:r>
            <a:r>
              <a:rPr lang="en-US" altLang="ja-JP" sz="1050" kern="100" dirty="0">
                <a:solidFill>
                  <a:srgbClr val="000000"/>
                </a:solidFill>
                <a:ea typeface="Meiryo UI" panose="020B0604030504040204" pitchFamily="50" charset="-128"/>
                <a:cs typeface="Times New Roman" panose="02020603050405020304" pitchFamily="18" charset="0"/>
              </a:rPr>
              <a:t>/</a:t>
            </a:r>
            <a:r>
              <a:rPr lang="ja-JP" altLang="en-US" sz="1050" kern="100" dirty="0">
                <a:solidFill>
                  <a:srgbClr val="000000"/>
                </a:solidFill>
                <a:ea typeface="Meiryo UI" panose="020B0604030504040204" pitchFamily="50" charset="-128"/>
                <a:cs typeface="Times New Roman" panose="02020603050405020304" pitchFamily="18" charset="0"/>
              </a:rPr>
              <a:t>保護者等情報変更届出の右の欄が「審査中」と表示されている場合は、届出が完了しています。</a:t>
            </a:r>
            <a:endParaRPr lang="en-US" altLang="ja-JP" sz="1050" kern="100" dirty="0">
              <a:solidFill>
                <a:srgbClr val="000000"/>
              </a:solidFill>
              <a:ea typeface="Meiryo UI" panose="020B0604030504040204" pitchFamily="50" charset="-128"/>
              <a:cs typeface="Times New Roman" panose="02020603050405020304" pitchFamily="18" charset="0"/>
            </a:endParaRPr>
          </a:p>
          <a:p>
            <a:r>
              <a:rPr lang="ja-JP" altLang="en-US" sz="1050" kern="100" dirty="0">
                <a:solidFill>
                  <a:srgbClr val="000000"/>
                </a:solidFill>
                <a:ea typeface="Meiryo UI" panose="020B0604030504040204" pitchFamily="50" charset="-128"/>
                <a:cs typeface="Times New Roman" panose="02020603050405020304" pitchFamily="18" charset="0"/>
              </a:rPr>
              <a:t>（マニュアルの</a:t>
            </a:r>
            <a:r>
              <a:rPr lang="en-US" altLang="ja-JP" sz="1050" kern="100" dirty="0">
                <a:solidFill>
                  <a:srgbClr val="000000"/>
                </a:solidFill>
                <a:ea typeface="Meiryo UI" panose="020B0604030504040204" pitchFamily="50" charset="-128"/>
                <a:cs typeface="Times New Roman" panose="02020603050405020304" pitchFamily="18" charset="0"/>
              </a:rPr>
              <a:t>44</a:t>
            </a:r>
            <a:r>
              <a:rPr lang="ja-JP" altLang="en-US" sz="1050" kern="100" dirty="0">
                <a:solidFill>
                  <a:srgbClr val="000000"/>
                </a:solidFill>
                <a:ea typeface="Meiryo UI" panose="020B0604030504040204" pitchFamily="50" charset="-128"/>
                <a:cs typeface="Times New Roman" panose="02020603050405020304" pitchFamily="18" charset="0"/>
              </a:rPr>
              <a:t>ページを参照）</a:t>
            </a:r>
            <a:endParaRPr lang="en-US" altLang="ja-JP" sz="1050" kern="100" dirty="0">
              <a:solidFill>
                <a:srgbClr val="000000"/>
              </a:solidFill>
              <a:ea typeface="Meiryo UI" panose="020B0604030504040204" pitchFamily="50" charset="-128"/>
              <a:cs typeface="Times New Roman" panose="02020603050405020304" pitchFamily="18" charset="0"/>
            </a:endParaRPr>
          </a:p>
          <a:p>
            <a:endParaRPr lang="en-US" altLang="ja-JP" sz="1050" kern="100" dirty="0">
              <a:solidFill>
                <a:srgbClr val="000000"/>
              </a:solidFill>
              <a:ea typeface="Meiryo UI" panose="020B0604030504040204" pitchFamily="50" charset="-128"/>
              <a:cs typeface="Times New Roman" panose="02020603050405020304" pitchFamily="18" charset="0"/>
            </a:endParaRPr>
          </a:p>
          <a:p>
            <a:r>
              <a:rPr lang="ja-JP" altLang="en-US" sz="1050" kern="100" dirty="0">
                <a:solidFill>
                  <a:srgbClr val="000000"/>
                </a:solidFill>
                <a:ea typeface="Meiryo UI" panose="020B0604030504040204" pitchFamily="50" charset="-128"/>
                <a:cs typeface="Times New Roman" panose="02020603050405020304" pitchFamily="18" charset="0"/>
              </a:rPr>
              <a:t>収入状況届出</a:t>
            </a:r>
            <a:r>
              <a:rPr lang="en-US" altLang="ja-JP" sz="1050" kern="100" dirty="0">
                <a:solidFill>
                  <a:srgbClr val="000000"/>
                </a:solidFill>
                <a:ea typeface="Meiryo UI" panose="020B0604030504040204" pitchFamily="50" charset="-128"/>
                <a:cs typeface="Times New Roman" panose="02020603050405020304" pitchFamily="18" charset="0"/>
              </a:rPr>
              <a:t>/</a:t>
            </a:r>
            <a:r>
              <a:rPr lang="ja-JP" altLang="en-US" sz="1050" kern="100" dirty="0">
                <a:solidFill>
                  <a:srgbClr val="000000"/>
                </a:solidFill>
                <a:ea typeface="Meiryo UI" panose="020B0604030504040204" pitchFamily="50" charset="-128"/>
                <a:cs typeface="Times New Roman" panose="02020603050405020304" pitchFamily="18" charset="0"/>
              </a:rPr>
              <a:t>保護者等情報変更届出の右の欄が空白の場合は、届出ができていません。再度、「継続届出」の「収入状況届出」又は「保護者等情報変更届出」ボタンより、申請を完了させてください。</a:t>
            </a:r>
            <a:endParaRPr lang="ja-JP" altLang="en-US" sz="1050" kern="100" dirty="0">
              <a:ea typeface="游明朝" panose="02020400000000000000" pitchFamily="18" charset="-128"/>
              <a:cs typeface="Times New Roman" panose="02020603050405020304" pitchFamily="18" charset="0"/>
            </a:endParaRPr>
          </a:p>
        </p:txBody>
      </p:sp>
      <p:sp>
        <p:nvSpPr>
          <p:cNvPr id="20" name="角丸四角形吹き出し 19"/>
          <p:cNvSpPr/>
          <p:nvPr/>
        </p:nvSpPr>
        <p:spPr>
          <a:xfrm>
            <a:off x="290745" y="6647676"/>
            <a:ext cx="457200" cy="342900"/>
          </a:xfrm>
          <a:prstGeom prst="wedgeRoundRectCallout">
            <a:avLst>
              <a:gd name="adj1" fmla="val 81419"/>
              <a:gd name="adj2" fmla="val 32893"/>
              <a:gd name="adj3" fmla="val 16667"/>
            </a:avLst>
          </a:prstGeom>
          <a:solidFill>
            <a:srgbClr val="6699FF"/>
          </a:solidFill>
          <a:ln>
            <a:solidFill>
              <a:srgbClr val="6666FF"/>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400" kern="100" dirty="0">
                <a:latin typeface="HGP創英角ｺﾞｼｯｸUB" panose="020B0900000000000000" pitchFamily="50" charset="-128"/>
                <a:ea typeface="游明朝" panose="02020400000000000000" pitchFamily="18" charset="-128"/>
                <a:cs typeface="Times New Roman" panose="02020603050405020304" pitchFamily="18" charset="0"/>
              </a:rPr>
              <a:t>Q</a:t>
            </a:r>
            <a:r>
              <a:rPr lang="en-US" sz="1200" kern="100" dirty="0">
                <a:latin typeface="HGP創英角ｺﾞｼｯｸUB" panose="020B0900000000000000" pitchFamily="50" charset="-128"/>
                <a:ea typeface="游明朝" panose="02020400000000000000" pitchFamily="18" charset="-128"/>
                <a:cs typeface="Times New Roman" panose="02020603050405020304" pitchFamily="18" charset="0"/>
              </a:rPr>
              <a:t>6</a:t>
            </a:r>
            <a:endParaRPr lang="ja-JP" altLang="en-US" sz="1050" kern="100" dirty="0">
              <a:ea typeface="游明朝" panose="02020400000000000000" pitchFamily="18" charset="-128"/>
              <a:cs typeface="Times New Roman" panose="02020603050405020304" pitchFamily="18" charset="0"/>
            </a:endParaRPr>
          </a:p>
        </p:txBody>
      </p:sp>
      <p:sp>
        <p:nvSpPr>
          <p:cNvPr id="21" name="角丸四角形吹き出し 20"/>
          <p:cNvSpPr/>
          <p:nvPr/>
        </p:nvSpPr>
        <p:spPr>
          <a:xfrm>
            <a:off x="290745" y="6999331"/>
            <a:ext cx="457200" cy="342900"/>
          </a:xfrm>
          <a:prstGeom prst="wedgeRoundRectCallout">
            <a:avLst>
              <a:gd name="adj1" fmla="val 81419"/>
              <a:gd name="adj2" fmla="val 32893"/>
              <a:gd name="adj3" fmla="val 16667"/>
            </a:avLst>
          </a:prstGeom>
          <a:solidFill>
            <a:schemeClr val="bg1"/>
          </a:solidFill>
          <a:ln>
            <a:solidFill>
              <a:srgbClr val="0070C0"/>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400" kern="100" dirty="0">
                <a:solidFill>
                  <a:srgbClr val="0070C0"/>
                </a:solidFill>
                <a:latin typeface="HGP創英角ｺﾞｼｯｸUB" panose="020B0900000000000000" pitchFamily="50" charset="-128"/>
                <a:ea typeface="游明朝" panose="02020400000000000000" pitchFamily="18" charset="-128"/>
                <a:cs typeface="Times New Roman" panose="02020603050405020304" pitchFamily="18" charset="0"/>
              </a:rPr>
              <a:t>A</a:t>
            </a:r>
            <a:r>
              <a:rPr lang="en-US" sz="1200" kern="100" dirty="0">
                <a:solidFill>
                  <a:srgbClr val="0070C0"/>
                </a:solidFill>
                <a:latin typeface="HGP創英角ｺﾞｼｯｸUB" panose="020B0900000000000000" pitchFamily="50" charset="-128"/>
                <a:ea typeface="游明朝" panose="02020400000000000000" pitchFamily="18" charset="-128"/>
                <a:cs typeface="Times New Roman" panose="02020603050405020304" pitchFamily="18" charset="0"/>
              </a:rPr>
              <a:t>6</a:t>
            </a:r>
            <a:endParaRPr lang="ja-JP" altLang="en-US" sz="1050" kern="100" dirty="0">
              <a:ea typeface="游明朝" panose="02020400000000000000" pitchFamily="18" charset="-128"/>
              <a:cs typeface="Times New Roman" panose="02020603050405020304" pitchFamily="18" charset="0"/>
            </a:endParaRPr>
          </a:p>
        </p:txBody>
      </p:sp>
      <p:sp>
        <p:nvSpPr>
          <p:cNvPr id="22" name="テキスト ボックス 32"/>
          <p:cNvSpPr txBox="1"/>
          <p:nvPr/>
        </p:nvSpPr>
        <p:spPr>
          <a:xfrm>
            <a:off x="934725" y="6993247"/>
            <a:ext cx="5619750" cy="1465006"/>
          </a:xfrm>
          <a:prstGeom prst="rect">
            <a:avLst/>
          </a:prstGeom>
          <a:noFill/>
          <a:ln w="12700"/>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50" kern="100" dirty="0">
                <a:solidFill>
                  <a:srgbClr val="000000"/>
                </a:solidFill>
                <a:ea typeface="Meiryo UI" panose="020B0604030504040204" pitchFamily="50" charset="-128"/>
                <a:cs typeface="Times New Roman" panose="02020603050405020304" pitchFamily="18" charset="0"/>
              </a:rPr>
              <a:t>はじめに、</a:t>
            </a:r>
            <a:r>
              <a:rPr lang="en-US" altLang="ja-JP" sz="105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Q5</a:t>
            </a:r>
            <a:r>
              <a:rPr lang="ja-JP" altLang="en-US" sz="1050" kern="100" dirty="0">
                <a:solidFill>
                  <a:srgbClr val="000000"/>
                </a:solidFill>
                <a:ea typeface="Meiryo UI" panose="020B0604030504040204" pitchFamily="50" charset="-128"/>
                <a:cs typeface="Times New Roman" panose="02020603050405020304" pitchFamily="18" charset="0"/>
              </a:rPr>
              <a:t>の手順で、届出が完了しているかをご確認ください。</a:t>
            </a:r>
            <a:endParaRPr lang="en-US" altLang="ja-JP" sz="1050" kern="100" dirty="0">
              <a:solidFill>
                <a:srgbClr val="000000"/>
              </a:solidFill>
              <a:ea typeface="Meiryo UI" panose="020B0604030504040204" pitchFamily="50" charset="-128"/>
              <a:cs typeface="Times New Roman" panose="02020603050405020304" pitchFamily="18" charset="0"/>
            </a:endParaRPr>
          </a:p>
          <a:p>
            <a:r>
              <a:rPr lang="en-US" altLang="ja-JP" sz="1050" kern="100" dirty="0">
                <a:solidFill>
                  <a:srgbClr val="000000"/>
                </a:solidFill>
                <a:ea typeface="Meiryo UI" panose="020B0604030504040204" pitchFamily="50" charset="-128"/>
                <a:cs typeface="Times New Roman" panose="02020603050405020304" pitchFamily="18" charset="0"/>
              </a:rPr>
              <a:t>【</a:t>
            </a:r>
            <a:r>
              <a:rPr lang="ja-JP" altLang="en-US" sz="1050" kern="100" dirty="0">
                <a:solidFill>
                  <a:srgbClr val="000000"/>
                </a:solidFill>
                <a:ea typeface="Meiryo UI" panose="020B0604030504040204" pitchFamily="50" charset="-128"/>
                <a:cs typeface="Times New Roman" panose="02020603050405020304" pitchFamily="18" charset="0"/>
              </a:rPr>
              <a:t>審査中と表示されている場合（申請が完了している場合）</a:t>
            </a:r>
            <a:r>
              <a:rPr lang="en-US" altLang="ja-JP" sz="1050" kern="100" dirty="0">
                <a:solidFill>
                  <a:srgbClr val="000000"/>
                </a:solidFill>
                <a:ea typeface="Meiryo UI" panose="020B0604030504040204" pitchFamily="50" charset="-128"/>
                <a:cs typeface="Times New Roman" panose="02020603050405020304" pitchFamily="18" charset="0"/>
              </a:rPr>
              <a:t>】</a:t>
            </a:r>
          </a:p>
          <a:p>
            <a:r>
              <a:rPr lang="ja-JP" altLang="en-US" sz="1050" kern="100" dirty="0">
                <a:solidFill>
                  <a:srgbClr val="000000"/>
                </a:solidFill>
                <a:ea typeface="Meiryo UI" panose="020B0604030504040204" pitchFamily="50" charset="-128"/>
                <a:cs typeface="Times New Roman" panose="02020603050405020304" pitchFamily="18" charset="0"/>
              </a:rPr>
              <a:t>お通いの学校事務室へ連絡してください。</a:t>
            </a:r>
            <a:endParaRPr lang="en-US" altLang="ja-JP" sz="1050" kern="100" dirty="0">
              <a:solidFill>
                <a:srgbClr val="000000"/>
              </a:solidFill>
              <a:ea typeface="Meiryo UI" panose="020B0604030504040204" pitchFamily="50" charset="-128"/>
              <a:cs typeface="Times New Roman" panose="02020603050405020304" pitchFamily="18" charset="0"/>
            </a:endParaRPr>
          </a:p>
          <a:p>
            <a:r>
              <a:rPr lang="ja-JP" altLang="en-US" sz="1050" kern="100" dirty="0">
                <a:solidFill>
                  <a:srgbClr val="000000"/>
                </a:solidFill>
                <a:ea typeface="Meiryo UI" panose="020B0604030504040204" pitchFamily="50" charset="-128"/>
                <a:cs typeface="Times New Roman" panose="02020603050405020304" pitchFamily="18" charset="0"/>
              </a:rPr>
              <a:t>学校事務室で差戻の処理をした後、修正ができるようになります。</a:t>
            </a:r>
            <a:endParaRPr lang="en-US" altLang="ja-JP" sz="1050" kern="100" dirty="0">
              <a:solidFill>
                <a:srgbClr val="000000"/>
              </a:solidFill>
              <a:ea typeface="Meiryo UI" panose="020B0604030504040204" pitchFamily="50" charset="-128"/>
              <a:cs typeface="Times New Roman" panose="02020603050405020304" pitchFamily="18" charset="0"/>
            </a:endParaRPr>
          </a:p>
          <a:p>
            <a:endParaRPr lang="en-US" altLang="ja-JP" sz="1050" kern="100" dirty="0">
              <a:solidFill>
                <a:srgbClr val="000000"/>
              </a:solidFill>
              <a:ea typeface="Meiryo UI" panose="020B0604030504040204" pitchFamily="50" charset="-128"/>
              <a:cs typeface="Times New Roman" panose="02020603050405020304" pitchFamily="18" charset="0"/>
            </a:endParaRPr>
          </a:p>
          <a:p>
            <a:r>
              <a:rPr lang="en-US" altLang="ja-JP" sz="1050" kern="100" dirty="0">
                <a:solidFill>
                  <a:srgbClr val="000000"/>
                </a:solidFill>
                <a:ea typeface="Meiryo UI" panose="020B0604030504040204" pitchFamily="50" charset="-128"/>
                <a:cs typeface="Times New Roman" panose="02020603050405020304" pitchFamily="18" charset="0"/>
              </a:rPr>
              <a:t>【</a:t>
            </a:r>
            <a:r>
              <a:rPr lang="ja-JP" altLang="en-US" sz="1050" kern="100" dirty="0">
                <a:solidFill>
                  <a:srgbClr val="000000"/>
                </a:solidFill>
                <a:ea typeface="Meiryo UI" panose="020B0604030504040204" pitchFamily="50" charset="-128"/>
                <a:cs typeface="Times New Roman" panose="02020603050405020304" pitchFamily="18" charset="0"/>
              </a:rPr>
              <a:t>空欄の場合（届出が未完了の場合）</a:t>
            </a:r>
            <a:r>
              <a:rPr lang="en-US" altLang="ja-JP" sz="1050" kern="100" dirty="0">
                <a:solidFill>
                  <a:srgbClr val="000000"/>
                </a:solidFill>
                <a:ea typeface="Meiryo UI" panose="020B0604030504040204" pitchFamily="50" charset="-128"/>
                <a:cs typeface="Times New Roman" panose="02020603050405020304" pitchFamily="18" charset="0"/>
              </a:rPr>
              <a:t>】</a:t>
            </a:r>
          </a:p>
          <a:p>
            <a:r>
              <a:rPr lang="ja-JP" altLang="en-US" sz="1050" kern="100" dirty="0">
                <a:solidFill>
                  <a:srgbClr val="000000"/>
                </a:solidFill>
                <a:ea typeface="Meiryo UI" panose="020B0604030504040204" pitchFamily="50" charset="-128"/>
                <a:cs typeface="Times New Roman" panose="02020603050405020304" pitchFamily="18" charset="0"/>
              </a:rPr>
              <a:t>「継続届出」の「収入状況届出」または「保護者等情報変更届出」ボタンより、入力を再開することができます。画面左下の各「戻る」のボタンで修正したい箇所まで戻り、修正後、最後まで入力を進めてください。</a:t>
            </a:r>
            <a:endParaRPr lang="ja-JP" altLang="en-US" sz="1050" kern="100" dirty="0">
              <a:ea typeface="游明朝" panose="02020400000000000000" pitchFamily="18" charset="-128"/>
              <a:cs typeface="Times New Roman" panose="02020603050405020304" pitchFamily="18" charset="0"/>
            </a:endParaRPr>
          </a:p>
        </p:txBody>
      </p:sp>
      <p:sp>
        <p:nvSpPr>
          <p:cNvPr id="23" name="テキスト ボックス 31"/>
          <p:cNvSpPr txBox="1"/>
          <p:nvPr/>
        </p:nvSpPr>
        <p:spPr>
          <a:xfrm>
            <a:off x="934725" y="6641085"/>
            <a:ext cx="5619750" cy="342900"/>
          </a:xfrm>
          <a:prstGeom prst="roundRect">
            <a:avLst/>
          </a:prstGeom>
          <a:solidFill>
            <a:schemeClr val="bg1">
              <a:lumMod val="85000"/>
            </a:schemeClr>
          </a:solidFill>
          <a:ln w="12700"/>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50" kern="100" dirty="0">
                <a:solidFill>
                  <a:srgbClr val="000000"/>
                </a:solidFill>
                <a:ea typeface="Meiryo UI" panose="020B0604030504040204" pitchFamily="50" charset="-128"/>
                <a:cs typeface="Times New Roman" panose="02020603050405020304" pitchFamily="18" charset="0"/>
              </a:rPr>
              <a:t>入力内容を修正したい。</a:t>
            </a:r>
            <a:endParaRPr lang="ja-JP" altLang="en-US" sz="1050" kern="100" dirty="0">
              <a:ea typeface="游明朝" panose="02020400000000000000" pitchFamily="18" charset="-128"/>
              <a:cs typeface="Times New Roman" panose="02020603050405020304" pitchFamily="18" charset="0"/>
            </a:endParaRPr>
          </a:p>
        </p:txBody>
      </p:sp>
      <p:sp>
        <p:nvSpPr>
          <p:cNvPr id="24" name="テキスト ボックス 23"/>
          <p:cNvSpPr txBox="1"/>
          <p:nvPr/>
        </p:nvSpPr>
        <p:spPr>
          <a:xfrm>
            <a:off x="2539727" y="18150"/>
            <a:ext cx="1778545" cy="400110"/>
          </a:xfrm>
          <a:prstGeom prst="rect">
            <a:avLst/>
          </a:prstGeom>
          <a:noFill/>
        </p:spPr>
        <p:txBody>
          <a:bodyPr wrap="square" rtlCol="0">
            <a:spAutoFit/>
          </a:bodyPr>
          <a:lstStyle/>
          <a:p>
            <a:pPr algn="ctr"/>
            <a:r>
              <a:rPr lang="ja-JP" altLang="en-US" sz="2000" dirty="0">
                <a:latin typeface="Meiryo UI" panose="020B0604030504040204" pitchFamily="50" charset="-128"/>
                <a:ea typeface="Meiryo UI" panose="020B0604030504040204" pitchFamily="50" charset="-128"/>
              </a:rPr>
              <a:t>よくあるご質問</a:t>
            </a:r>
          </a:p>
        </p:txBody>
      </p:sp>
      <p:sp>
        <p:nvSpPr>
          <p:cNvPr id="25" name="テキスト ボックス 16"/>
          <p:cNvSpPr txBox="1"/>
          <p:nvPr/>
        </p:nvSpPr>
        <p:spPr>
          <a:xfrm>
            <a:off x="948689" y="4099105"/>
            <a:ext cx="5619750" cy="337173"/>
          </a:xfrm>
          <a:prstGeom prst="rect">
            <a:avLst/>
          </a:prstGeom>
          <a:noFill/>
          <a:ln w="12700"/>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50" kern="100" dirty="0">
                <a:solidFill>
                  <a:srgbClr val="000000"/>
                </a:solidFill>
                <a:ea typeface="Meiryo UI" panose="020B0604030504040204" pitchFamily="50" charset="-128"/>
                <a:cs typeface="Times New Roman" panose="02020603050405020304" pitchFamily="18" charset="0"/>
              </a:rPr>
              <a:t>本マニュアル</a:t>
            </a:r>
            <a:r>
              <a:rPr lang="en-US" altLang="ja-JP" sz="1050" kern="100" dirty="0">
                <a:solidFill>
                  <a:srgbClr val="000000"/>
                </a:solidFill>
                <a:ea typeface="Meiryo UI" panose="020B0604030504040204" pitchFamily="50" charset="-128"/>
                <a:cs typeface="Times New Roman" panose="02020603050405020304" pitchFamily="18" charset="0"/>
              </a:rPr>
              <a:t>16</a:t>
            </a:r>
            <a:r>
              <a:rPr lang="ja-JP" altLang="en-US" sz="1050" kern="100" dirty="0">
                <a:solidFill>
                  <a:srgbClr val="000000"/>
                </a:solidFill>
                <a:ea typeface="Meiryo UI" panose="020B0604030504040204" pitchFamily="50" charset="-128"/>
                <a:cs typeface="Times New Roman" panose="02020603050405020304" pitchFamily="18" charset="0"/>
              </a:rPr>
              <a:t>ページ</a:t>
            </a:r>
            <a:r>
              <a:rPr lang="en-US" altLang="ja-JP" sz="1050" kern="100" dirty="0">
                <a:solidFill>
                  <a:srgbClr val="000000"/>
                </a:solidFill>
                <a:ea typeface="Meiryo UI" panose="020B0604030504040204" pitchFamily="50" charset="-128"/>
                <a:cs typeface="Times New Roman" panose="02020603050405020304" pitchFamily="18" charset="0"/>
              </a:rPr>
              <a:t>B</a:t>
            </a:r>
            <a:r>
              <a:rPr lang="ja-JP" altLang="en-US" sz="1050" kern="100" dirty="0">
                <a:solidFill>
                  <a:srgbClr val="000000"/>
                </a:solidFill>
                <a:ea typeface="Meiryo UI" panose="020B0604030504040204" pitchFamily="50" charset="-128"/>
                <a:cs typeface="Times New Roman" panose="02020603050405020304" pitchFamily="18" charset="0"/>
              </a:rPr>
              <a:t>の手順でお手続きをお願いします。</a:t>
            </a:r>
            <a:endParaRPr lang="en-US" altLang="ja-JP" sz="1050" kern="100" dirty="0">
              <a:solidFill>
                <a:srgbClr val="000000"/>
              </a:solidFill>
              <a:ea typeface="Meiryo UI" panose="020B0604030504040204" pitchFamily="50" charset="-128"/>
              <a:cs typeface="Times New Roman" panose="02020603050405020304" pitchFamily="18" charset="0"/>
            </a:endParaRPr>
          </a:p>
        </p:txBody>
      </p:sp>
      <p:sp>
        <p:nvSpPr>
          <p:cNvPr id="26" name="角丸四角形吹き出し 19">
            <a:extLst>
              <a:ext uri="{FF2B5EF4-FFF2-40B4-BE49-F238E27FC236}">
                <a16:creationId xmlns:a16="http://schemas.microsoft.com/office/drawing/2014/main" id="{CB3C9996-A4C8-475A-9135-2D3B2C2108F8}"/>
              </a:ext>
            </a:extLst>
          </p:cNvPr>
          <p:cNvSpPr/>
          <p:nvPr/>
        </p:nvSpPr>
        <p:spPr>
          <a:xfrm>
            <a:off x="290745" y="8702042"/>
            <a:ext cx="457200" cy="342900"/>
          </a:xfrm>
          <a:prstGeom prst="wedgeRoundRectCallout">
            <a:avLst>
              <a:gd name="adj1" fmla="val 81419"/>
              <a:gd name="adj2" fmla="val 32893"/>
              <a:gd name="adj3" fmla="val 16667"/>
            </a:avLst>
          </a:prstGeom>
          <a:solidFill>
            <a:srgbClr val="6699FF"/>
          </a:solidFill>
          <a:ln>
            <a:solidFill>
              <a:srgbClr val="6666FF"/>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400" kern="100" dirty="0">
                <a:latin typeface="HGP創英角ｺﾞｼｯｸUB" panose="020B0900000000000000" pitchFamily="50" charset="-128"/>
                <a:ea typeface="游明朝" panose="02020400000000000000" pitchFamily="18" charset="-128"/>
                <a:cs typeface="Times New Roman" panose="02020603050405020304" pitchFamily="18" charset="0"/>
              </a:rPr>
              <a:t>Q</a:t>
            </a:r>
            <a:r>
              <a:rPr lang="en-US" sz="1200" kern="100" dirty="0">
                <a:latin typeface="HGP創英角ｺﾞｼｯｸUB" panose="020B0900000000000000" pitchFamily="50" charset="-128"/>
                <a:ea typeface="游明朝" panose="02020400000000000000" pitchFamily="18" charset="-128"/>
                <a:cs typeface="Times New Roman" panose="02020603050405020304" pitchFamily="18" charset="0"/>
              </a:rPr>
              <a:t>7</a:t>
            </a:r>
            <a:endParaRPr lang="ja-JP" altLang="en-US" sz="1050" kern="100" dirty="0">
              <a:ea typeface="游明朝" panose="02020400000000000000" pitchFamily="18" charset="-128"/>
              <a:cs typeface="Times New Roman" panose="02020603050405020304" pitchFamily="18" charset="0"/>
            </a:endParaRPr>
          </a:p>
        </p:txBody>
      </p:sp>
      <p:sp>
        <p:nvSpPr>
          <p:cNvPr id="27" name="角丸四角形吹き出し 20">
            <a:extLst>
              <a:ext uri="{FF2B5EF4-FFF2-40B4-BE49-F238E27FC236}">
                <a16:creationId xmlns:a16="http://schemas.microsoft.com/office/drawing/2014/main" id="{496E2C2B-93D7-4F94-AFA0-A3F41537D277}"/>
              </a:ext>
            </a:extLst>
          </p:cNvPr>
          <p:cNvSpPr/>
          <p:nvPr/>
        </p:nvSpPr>
        <p:spPr>
          <a:xfrm>
            <a:off x="290745" y="9053353"/>
            <a:ext cx="457200" cy="342900"/>
          </a:xfrm>
          <a:prstGeom prst="wedgeRoundRectCallout">
            <a:avLst>
              <a:gd name="adj1" fmla="val 81419"/>
              <a:gd name="adj2" fmla="val 32893"/>
              <a:gd name="adj3" fmla="val 16667"/>
            </a:avLst>
          </a:prstGeom>
          <a:solidFill>
            <a:schemeClr val="bg1"/>
          </a:solidFill>
          <a:ln>
            <a:solidFill>
              <a:srgbClr val="0070C0"/>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400" kern="100" dirty="0">
                <a:solidFill>
                  <a:srgbClr val="0070C0"/>
                </a:solidFill>
                <a:latin typeface="HGP創英角ｺﾞｼｯｸUB" panose="020B0900000000000000" pitchFamily="50" charset="-128"/>
                <a:ea typeface="游明朝" panose="02020400000000000000" pitchFamily="18" charset="-128"/>
                <a:cs typeface="Times New Roman" panose="02020603050405020304" pitchFamily="18" charset="0"/>
              </a:rPr>
              <a:t>A</a:t>
            </a:r>
            <a:r>
              <a:rPr lang="en-US" sz="1200" kern="100" dirty="0">
                <a:solidFill>
                  <a:srgbClr val="0070C0"/>
                </a:solidFill>
                <a:latin typeface="HGP創英角ｺﾞｼｯｸUB" panose="020B0900000000000000" pitchFamily="50" charset="-128"/>
                <a:ea typeface="游明朝" panose="02020400000000000000" pitchFamily="18" charset="-128"/>
                <a:cs typeface="Times New Roman" panose="02020603050405020304" pitchFamily="18" charset="0"/>
              </a:rPr>
              <a:t>7</a:t>
            </a:r>
            <a:endParaRPr lang="ja-JP" altLang="en-US" sz="1050" kern="100" dirty="0">
              <a:ea typeface="游明朝" panose="02020400000000000000" pitchFamily="18" charset="-128"/>
              <a:cs typeface="Times New Roman" panose="02020603050405020304" pitchFamily="18" charset="0"/>
            </a:endParaRPr>
          </a:p>
        </p:txBody>
      </p:sp>
      <p:sp>
        <p:nvSpPr>
          <p:cNvPr id="28" name="テキスト ボックス 32">
            <a:extLst>
              <a:ext uri="{FF2B5EF4-FFF2-40B4-BE49-F238E27FC236}">
                <a16:creationId xmlns:a16="http://schemas.microsoft.com/office/drawing/2014/main" id="{87A2100D-CFB3-48E5-AE7C-4179687E8088}"/>
              </a:ext>
            </a:extLst>
          </p:cNvPr>
          <p:cNvSpPr txBox="1"/>
          <p:nvPr/>
        </p:nvSpPr>
        <p:spPr>
          <a:xfrm>
            <a:off x="934725" y="9053353"/>
            <a:ext cx="5619750" cy="542188"/>
          </a:xfrm>
          <a:prstGeom prst="rect">
            <a:avLst/>
          </a:prstGeom>
          <a:noFill/>
          <a:ln w="12700"/>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50" kern="100" dirty="0">
                <a:solidFill>
                  <a:srgbClr val="000000"/>
                </a:solidFill>
                <a:ea typeface="Meiryo UI" panose="020B0604030504040204" pitchFamily="50" charset="-128"/>
                <a:cs typeface="Times New Roman" panose="02020603050405020304" pitchFamily="18" charset="0"/>
              </a:rPr>
              <a:t>「システム外で提出する」を選択されている方は、書類の提出が必要です。</a:t>
            </a:r>
            <a:endParaRPr lang="en-US" altLang="ja-JP" sz="1050" kern="100" dirty="0">
              <a:solidFill>
                <a:srgbClr val="000000"/>
              </a:solidFill>
              <a:ea typeface="Meiryo UI" panose="020B0604030504040204" pitchFamily="50" charset="-128"/>
              <a:cs typeface="Times New Roman" panose="02020603050405020304" pitchFamily="18" charset="0"/>
            </a:endParaRPr>
          </a:p>
          <a:p>
            <a:r>
              <a:rPr lang="ja-JP" altLang="en-US" sz="1050" kern="100" dirty="0">
                <a:solidFill>
                  <a:srgbClr val="000000"/>
                </a:solidFill>
                <a:ea typeface="Meiryo UI" panose="020B0604030504040204" pitchFamily="50" charset="-128"/>
                <a:cs typeface="Times New Roman" panose="02020603050405020304" pitchFamily="18" charset="0"/>
              </a:rPr>
              <a:t>詳しくは、</a:t>
            </a:r>
            <a:r>
              <a:rPr lang="en-US" altLang="ja-JP" sz="1050" kern="100" dirty="0">
                <a:solidFill>
                  <a:srgbClr val="000000"/>
                </a:solidFill>
                <a:ea typeface="Meiryo UI" panose="020B0604030504040204" pitchFamily="50" charset="-128"/>
                <a:cs typeface="Times New Roman" panose="02020603050405020304" pitchFamily="18" charset="0"/>
              </a:rPr>
              <a:t>45</a:t>
            </a:r>
            <a:r>
              <a:rPr lang="ja-JP" altLang="en-US" sz="1050" kern="100" dirty="0">
                <a:solidFill>
                  <a:srgbClr val="000000"/>
                </a:solidFill>
                <a:ea typeface="Meiryo UI" panose="020B0604030504040204" pitchFamily="50" charset="-128"/>
                <a:cs typeface="Times New Roman" panose="02020603050405020304" pitchFamily="18" charset="0"/>
              </a:rPr>
              <a:t>ページをご覧ください。</a:t>
            </a:r>
            <a:endParaRPr lang="en-US" altLang="ja-JP" sz="1050" kern="100" dirty="0">
              <a:solidFill>
                <a:srgbClr val="000000"/>
              </a:solidFill>
              <a:ea typeface="Meiryo UI" panose="020B0604030504040204" pitchFamily="50" charset="-128"/>
              <a:cs typeface="Times New Roman" panose="02020603050405020304" pitchFamily="18" charset="0"/>
            </a:endParaRPr>
          </a:p>
        </p:txBody>
      </p:sp>
      <p:sp>
        <p:nvSpPr>
          <p:cNvPr id="29" name="テキスト ボックス 31">
            <a:extLst>
              <a:ext uri="{FF2B5EF4-FFF2-40B4-BE49-F238E27FC236}">
                <a16:creationId xmlns:a16="http://schemas.microsoft.com/office/drawing/2014/main" id="{1521BE38-2646-4839-B2F5-F7CCD3EAA6AB}"/>
              </a:ext>
            </a:extLst>
          </p:cNvPr>
          <p:cNvSpPr txBox="1"/>
          <p:nvPr/>
        </p:nvSpPr>
        <p:spPr>
          <a:xfrm>
            <a:off x="934725" y="8695451"/>
            <a:ext cx="5619750" cy="342900"/>
          </a:xfrm>
          <a:prstGeom prst="roundRect">
            <a:avLst/>
          </a:prstGeom>
          <a:solidFill>
            <a:schemeClr val="bg1">
              <a:lumMod val="85000"/>
            </a:schemeClr>
          </a:solidFill>
          <a:ln w="12700"/>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50" kern="100" dirty="0">
                <a:solidFill>
                  <a:srgbClr val="000000"/>
                </a:solidFill>
                <a:ea typeface="Meiryo UI" panose="020B0604030504040204" pitchFamily="50" charset="-128"/>
                <a:cs typeface="Times New Roman" panose="02020603050405020304" pitchFamily="18" charset="0"/>
              </a:rPr>
              <a:t>紙での提出物はありますか？</a:t>
            </a:r>
            <a:endParaRPr lang="ja-JP" altLang="en-US" sz="1050" kern="100" dirty="0">
              <a:ea typeface="游明朝" panose="02020400000000000000" pitchFamily="18" charset="-128"/>
              <a:cs typeface="Times New Roman" panose="02020603050405020304" pitchFamily="18" charset="0"/>
            </a:endParaRPr>
          </a:p>
        </p:txBody>
      </p:sp>
      <p:sp>
        <p:nvSpPr>
          <p:cNvPr id="30" name="角丸四角形吹き出し 19">
            <a:extLst>
              <a:ext uri="{FF2B5EF4-FFF2-40B4-BE49-F238E27FC236}">
                <a16:creationId xmlns:a16="http://schemas.microsoft.com/office/drawing/2014/main" id="{931405D0-24E9-4950-A8B4-543C9049BBE8}"/>
              </a:ext>
            </a:extLst>
          </p:cNvPr>
          <p:cNvSpPr/>
          <p:nvPr/>
        </p:nvSpPr>
        <p:spPr>
          <a:xfrm>
            <a:off x="317137" y="2712840"/>
            <a:ext cx="457200" cy="342900"/>
          </a:xfrm>
          <a:prstGeom prst="wedgeRoundRectCallout">
            <a:avLst>
              <a:gd name="adj1" fmla="val 81419"/>
              <a:gd name="adj2" fmla="val 32893"/>
              <a:gd name="adj3" fmla="val 16667"/>
            </a:avLst>
          </a:prstGeom>
          <a:solidFill>
            <a:srgbClr val="6699FF"/>
          </a:solidFill>
          <a:ln>
            <a:solidFill>
              <a:srgbClr val="6666FF"/>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400" kern="100" dirty="0">
                <a:latin typeface="HGP創英角ｺﾞｼｯｸUB" panose="020B0900000000000000" pitchFamily="50" charset="-128"/>
                <a:ea typeface="游明朝" panose="02020400000000000000" pitchFamily="18" charset="-128"/>
                <a:cs typeface="Times New Roman" panose="02020603050405020304" pitchFamily="18" charset="0"/>
              </a:rPr>
              <a:t>Q</a:t>
            </a:r>
            <a:r>
              <a:rPr lang="en-US" sz="1200" kern="100" dirty="0">
                <a:latin typeface="HGP創英角ｺﾞｼｯｸUB" panose="020B0900000000000000" pitchFamily="50" charset="-128"/>
                <a:ea typeface="游明朝" panose="02020400000000000000" pitchFamily="18" charset="-128"/>
                <a:cs typeface="Times New Roman" panose="02020603050405020304" pitchFamily="18" charset="0"/>
              </a:rPr>
              <a:t>3</a:t>
            </a:r>
            <a:endParaRPr lang="ja-JP" altLang="en-US" sz="1050" kern="100" dirty="0">
              <a:ea typeface="游明朝" panose="02020400000000000000" pitchFamily="18" charset="-128"/>
              <a:cs typeface="Times New Roman" panose="02020603050405020304" pitchFamily="18" charset="0"/>
            </a:endParaRPr>
          </a:p>
        </p:txBody>
      </p:sp>
      <p:sp>
        <p:nvSpPr>
          <p:cNvPr id="31" name="角丸四角形吹き出し 20">
            <a:extLst>
              <a:ext uri="{FF2B5EF4-FFF2-40B4-BE49-F238E27FC236}">
                <a16:creationId xmlns:a16="http://schemas.microsoft.com/office/drawing/2014/main" id="{29ADE432-1104-4F55-935C-160F62D07205}"/>
              </a:ext>
            </a:extLst>
          </p:cNvPr>
          <p:cNvSpPr/>
          <p:nvPr/>
        </p:nvSpPr>
        <p:spPr>
          <a:xfrm>
            <a:off x="317137" y="3064151"/>
            <a:ext cx="457200" cy="342900"/>
          </a:xfrm>
          <a:prstGeom prst="wedgeRoundRectCallout">
            <a:avLst>
              <a:gd name="adj1" fmla="val 81419"/>
              <a:gd name="adj2" fmla="val 32893"/>
              <a:gd name="adj3" fmla="val 16667"/>
            </a:avLst>
          </a:prstGeom>
          <a:solidFill>
            <a:schemeClr val="bg1"/>
          </a:solidFill>
          <a:ln>
            <a:solidFill>
              <a:srgbClr val="0070C0"/>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400" kern="100" dirty="0">
                <a:solidFill>
                  <a:srgbClr val="0070C0"/>
                </a:solidFill>
                <a:latin typeface="HGP創英角ｺﾞｼｯｸUB" panose="020B0900000000000000" pitchFamily="50" charset="-128"/>
                <a:ea typeface="游明朝" panose="02020400000000000000" pitchFamily="18" charset="-128"/>
                <a:cs typeface="Times New Roman" panose="02020603050405020304" pitchFamily="18" charset="0"/>
              </a:rPr>
              <a:t>A</a:t>
            </a:r>
            <a:r>
              <a:rPr lang="en-US" sz="1200" kern="100" dirty="0">
                <a:solidFill>
                  <a:srgbClr val="0070C0"/>
                </a:solidFill>
                <a:latin typeface="HGP創英角ｺﾞｼｯｸUB" panose="020B0900000000000000" pitchFamily="50" charset="-128"/>
                <a:ea typeface="游明朝" panose="02020400000000000000" pitchFamily="18" charset="-128"/>
                <a:cs typeface="Times New Roman" panose="02020603050405020304" pitchFamily="18" charset="0"/>
              </a:rPr>
              <a:t>3</a:t>
            </a:r>
            <a:endParaRPr lang="ja-JP" altLang="en-US" sz="1050" kern="100" dirty="0">
              <a:ea typeface="游明朝" panose="02020400000000000000" pitchFamily="18" charset="-128"/>
              <a:cs typeface="Times New Roman" panose="02020603050405020304" pitchFamily="18" charset="0"/>
            </a:endParaRPr>
          </a:p>
        </p:txBody>
      </p:sp>
      <p:sp>
        <p:nvSpPr>
          <p:cNvPr id="32" name="テキスト ボックス 32">
            <a:extLst>
              <a:ext uri="{FF2B5EF4-FFF2-40B4-BE49-F238E27FC236}">
                <a16:creationId xmlns:a16="http://schemas.microsoft.com/office/drawing/2014/main" id="{48CEDB77-61CA-4F16-A60C-B35183014217}"/>
              </a:ext>
            </a:extLst>
          </p:cNvPr>
          <p:cNvSpPr txBox="1"/>
          <p:nvPr/>
        </p:nvSpPr>
        <p:spPr>
          <a:xfrm>
            <a:off x="948689" y="3146209"/>
            <a:ext cx="5619750" cy="342899"/>
          </a:xfrm>
          <a:prstGeom prst="rect">
            <a:avLst/>
          </a:prstGeom>
          <a:noFill/>
          <a:ln w="12700"/>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50" kern="100" dirty="0">
                <a:solidFill>
                  <a:srgbClr val="000000"/>
                </a:solidFill>
                <a:ea typeface="Meiryo UI" panose="020B0604030504040204" pitchFamily="50" charset="-128"/>
                <a:cs typeface="Times New Roman" panose="02020603050405020304" pitchFamily="18" charset="0"/>
              </a:rPr>
              <a:t>本マニュアル</a:t>
            </a:r>
            <a:r>
              <a:rPr lang="en-US" altLang="ja-JP" sz="1050" kern="100" dirty="0">
                <a:solidFill>
                  <a:srgbClr val="000000"/>
                </a:solidFill>
                <a:ea typeface="Meiryo UI" panose="020B0604030504040204" pitchFamily="50" charset="-128"/>
                <a:cs typeface="Times New Roman" panose="02020603050405020304" pitchFamily="18" charset="0"/>
              </a:rPr>
              <a:t>16</a:t>
            </a:r>
            <a:r>
              <a:rPr lang="ja-JP" altLang="en-US" sz="1050" kern="100" dirty="0">
                <a:solidFill>
                  <a:srgbClr val="000000"/>
                </a:solidFill>
                <a:ea typeface="Meiryo UI" panose="020B0604030504040204" pitchFamily="50" charset="-128"/>
                <a:cs typeface="Times New Roman" panose="02020603050405020304" pitchFamily="18" charset="0"/>
              </a:rPr>
              <a:t>ページ</a:t>
            </a:r>
            <a:r>
              <a:rPr lang="en-US" altLang="ja-JP" sz="1050" kern="100" dirty="0">
                <a:solidFill>
                  <a:srgbClr val="000000"/>
                </a:solidFill>
                <a:ea typeface="Meiryo UI" panose="020B0604030504040204" pitchFamily="50" charset="-128"/>
                <a:cs typeface="Times New Roman" panose="02020603050405020304" pitchFamily="18" charset="0"/>
              </a:rPr>
              <a:t>A</a:t>
            </a:r>
            <a:r>
              <a:rPr lang="ja-JP" altLang="en-US" sz="1050" kern="100" dirty="0">
                <a:solidFill>
                  <a:srgbClr val="000000"/>
                </a:solidFill>
                <a:ea typeface="Meiryo UI" panose="020B0604030504040204" pitchFamily="50" charset="-128"/>
                <a:cs typeface="Times New Roman" panose="02020603050405020304" pitchFamily="18" charset="0"/>
              </a:rPr>
              <a:t>の手順でお手続きをお願いします。</a:t>
            </a:r>
            <a:endParaRPr lang="en-US" altLang="ja-JP" sz="1050" kern="100" dirty="0">
              <a:solidFill>
                <a:srgbClr val="000000"/>
              </a:solidFill>
              <a:ea typeface="Meiryo UI" panose="020B0604030504040204" pitchFamily="50" charset="-128"/>
              <a:cs typeface="Times New Roman" panose="02020603050405020304" pitchFamily="18" charset="0"/>
            </a:endParaRPr>
          </a:p>
        </p:txBody>
      </p:sp>
      <p:sp>
        <p:nvSpPr>
          <p:cNvPr id="33" name="テキスト ボックス 31">
            <a:extLst>
              <a:ext uri="{FF2B5EF4-FFF2-40B4-BE49-F238E27FC236}">
                <a16:creationId xmlns:a16="http://schemas.microsoft.com/office/drawing/2014/main" id="{67042242-1292-4FC5-AEAF-33B1664AB173}"/>
              </a:ext>
            </a:extLst>
          </p:cNvPr>
          <p:cNvSpPr txBox="1"/>
          <p:nvPr/>
        </p:nvSpPr>
        <p:spPr>
          <a:xfrm>
            <a:off x="948689" y="2692026"/>
            <a:ext cx="5619750" cy="445770"/>
          </a:xfrm>
          <a:prstGeom prst="roundRect">
            <a:avLst/>
          </a:prstGeom>
          <a:solidFill>
            <a:schemeClr val="bg1">
              <a:lumMod val="85000"/>
            </a:schemeClr>
          </a:solidFill>
          <a:ln w="12700"/>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50" kern="100" dirty="0">
                <a:solidFill>
                  <a:srgbClr val="000000"/>
                </a:solidFill>
                <a:ea typeface="Meiryo UI" panose="020B0604030504040204" pitchFamily="50" charset="-128"/>
                <a:cs typeface="Times New Roman" panose="02020603050405020304" pitchFamily="18" charset="0"/>
              </a:rPr>
              <a:t>保護者等の情報に変更があるにもかかわらず、継続意向登録時に「保護者等の情報に変更はありません。」を選択してしまった。</a:t>
            </a:r>
            <a:endParaRPr lang="en-US" altLang="ja-JP" sz="1050" kern="100" dirty="0">
              <a:solidFill>
                <a:srgbClr val="000000"/>
              </a:solidFill>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6374943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図 58"/>
          <p:cNvPicPr>
            <a:picLocks noChangeAspect="1"/>
          </p:cNvPicPr>
          <p:nvPr/>
        </p:nvPicPr>
        <p:blipFill rotWithShape="1">
          <a:blip r:embed="rId3"/>
          <a:srcRect l="21249" t="7861" r="21148" b="2118"/>
          <a:stretch/>
        </p:blipFill>
        <p:spPr>
          <a:xfrm>
            <a:off x="236219" y="1362075"/>
            <a:ext cx="4175761" cy="5600700"/>
          </a:xfrm>
          <a:prstGeom prst="rect">
            <a:avLst/>
          </a:prstGeom>
        </p:spPr>
      </p:pic>
      <p:sp>
        <p:nvSpPr>
          <p:cNvPr id="55" name="正方形/長方形 54">
            <a:extLst>
              <a:ext uri="{FF2B5EF4-FFF2-40B4-BE49-F238E27FC236}">
                <a16:creationId xmlns:a16="http://schemas.microsoft.com/office/drawing/2014/main" id="{61323209-0A22-4871-90CC-576F47F5F1FB}"/>
              </a:ext>
            </a:extLst>
          </p:cNvPr>
          <p:cNvSpPr/>
          <p:nvPr/>
        </p:nvSpPr>
        <p:spPr>
          <a:xfrm>
            <a:off x="4627313" y="1419142"/>
            <a:ext cx="2124075" cy="2854743"/>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horz" wrap="square" lIns="91440" tIns="45720" rIns="72000" bIns="45720" numCol="1" spcCol="0" rtlCol="0" fromWordArt="0" anchor="t" anchorCtr="0" forceAA="0" compatLnSpc="1">
            <a:prstTxWarp prst="textNoShape">
              <a:avLst/>
            </a:prstTxWarp>
            <a:noAutofit/>
          </a:bodyPr>
          <a:lstStyle>
            <a:defPPr>
              <a:defRPr lang="ja-JP"/>
            </a:defPPr>
            <a:lvl1pPr marL="0" algn="l" defTabSz="925880" rtl="0" eaLnBrk="1" latinLnBrk="0" hangingPunct="1">
              <a:defRPr kumimoji="1" sz="1822" kern="1200">
                <a:solidFill>
                  <a:schemeClr val="dk1"/>
                </a:solidFill>
                <a:latin typeface="+mn-lt"/>
                <a:ea typeface="+mn-ea"/>
                <a:cs typeface="+mn-cs"/>
              </a:defRPr>
            </a:lvl1pPr>
            <a:lvl2pPr marL="462940" algn="l" defTabSz="925880" rtl="0" eaLnBrk="1" latinLnBrk="0" hangingPunct="1">
              <a:defRPr kumimoji="1" sz="1822" kern="1200">
                <a:solidFill>
                  <a:schemeClr val="dk1"/>
                </a:solidFill>
                <a:latin typeface="+mn-lt"/>
                <a:ea typeface="+mn-ea"/>
                <a:cs typeface="+mn-cs"/>
              </a:defRPr>
            </a:lvl2pPr>
            <a:lvl3pPr marL="925880" algn="l" defTabSz="925880" rtl="0" eaLnBrk="1" latinLnBrk="0" hangingPunct="1">
              <a:defRPr kumimoji="1" sz="1822" kern="1200">
                <a:solidFill>
                  <a:schemeClr val="dk1"/>
                </a:solidFill>
                <a:latin typeface="+mn-lt"/>
                <a:ea typeface="+mn-ea"/>
                <a:cs typeface="+mn-cs"/>
              </a:defRPr>
            </a:lvl3pPr>
            <a:lvl4pPr marL="1388820" algn="l" defTabSz="925880" rtl="0" eaLnBrk="1" latinLnBrk="0" hangingPunct="1">
              <a:defRPr kumimoji="1" sz="1822" kern="1200">
                <a:solidFill>
                  <a:schemeClr val="dk1"/>
                </a:solidFill>
                <a:latin typeface="+mn-lt"/>
                <a:ea typeface="+mn-ea"/>
                <a:cs typeface="+mn-cs"/>
              </a:defRPr>
            </a:lvl4pPr>
            <a:lvl5pPr marL="1851759" algn="l" defTabSz="925880" rtl="0" eaLnBrk="1" latinLnBrk="0" hangingPunct="1">
              <a:defRPr kumimoji="1" sz="1822" kern="1200">
                <a:solidFill>
                  <a:schemeClr val="dk1"/>
                </a:solidFill>
                <a:latin typeface="+mn-lt"/>
                <a:ea typeface="+mn-ea"/>
                <a:cs typeface="+mn-cs"/>
              </a:defRPr>
            </a:lvl5pPr>
            <a:lvl6pPr marL="2314699" algn="l" defTabSz="925880" rtl="0" eaLnBrk="1" latinLnBrk="0" hangingPunct="1">
              <a:defRPr kumimoji="1" sz="1822" kern="1200">
                <a:solidFill>
                  <a:schemeClr val="dk1"/>
                </a:solidFill>
                <a:latin typeface="+mn-lt"/>
                <a:ea typeface="+mn-ea"/>
                <a:cs typeface="+mn-cs"/>
              </a:defRPr>
            </a:lvl6pPr>
            <a:lvl7pPr marL="2777640" algn="l" defTabSz="925880" rtl="0" eaLnBrk="1" latinLnBrk="0" hangingPunct="1">
              <a:defRPr kumimoji="1" sz="1822" kern="1200">
                <a:solidFill>
                  <a:schemeClr val="dk1"/>
                </a:solidFill>
                <a:latin typeface="+mn-lt"/>
                <a:ea typeface="+mn-ea"/>
                <a:cs typeface="+mn-cs"/>
              </a:defRPr>
            </a:lvl7pPr>
            <a:lvl8pPr marL="3240579" algn="l" defTabSz="925880" rtl="0" eaLnBrk="1" latinLnBrk="0" hangingPunct="1">
              <a:defRPr kumimoji="1" sz="1822" kern="1200">
                <a:solidFill>
                  <a:schemeClr val="dk1"/>
                </a:solidFill>
                <a:latin typeface="+mn-lt"/>
                <a:ea typeface="+mn-ea"/>
                <a:cs typeface="+mn-cs"/>
              </a:defRPr>
            </a:lvl8pPr>
            <a:lvl9pPr marL="3703519" algn="l" defTabSz="925880" rtl="0" eaLnBrk="1" latinLnBrk="0" hangingPunct="1">
              <a:defRPr kumimoji="1" sz="1822" kern="1200">
                <a:solidFill>
                  <a:schemeClr val="dk1"/>
                </a:solidFill>
                <a:latin typeface="+mn-lt"/>
                <a:ea typeface="+mn-ea"/>
                <a:cs typeface="+mn-cs"/>
              </a:defRPr>
            </a:lvl9pPr>
          </a:lstStyle>
          <a:p>
            <a:pPr marL="180975" indent="-180975"/>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7325"/>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臨時支援金の</a:t>
            </a:r>
            <a:r>
              <a:rPr lang="ja-JP" altLang="en-US" sz="1400" b="1" u="sng"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支給を希望する</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場合、上部を選択します。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7325"/>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・同意事項欄が表示されます。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1450" indent="-79375"/>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0975" indent="1588"/>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同意事項内容を確認し、チェックします。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85725" indent="-85725"/>
            <a:endParaRPr lang="en-US" altLang="ja-JP" sz="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85725" indent="-85725"/>
            <a:endParaRPr lang="en-US" altLang="ja-JP" sz="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0975" indent="1588"/>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「登録内容確認」ボタンをクリックします。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0975" indent="1588"/>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角丸四角形 21">
            <a:extLst>
              <a:ext uri="{FF2B5EF4-FFF2-40B4-BE49-F238E27FC236}">
                <a16:creationId xmlns:a16="http://schemas.microsoft.com/office/drawing/2014/main" id="{A03A6C6C-0DEA-473F-90D9-A6740D2214E5}"/>
              </a:ext>
            </a:extLst>
          </p:cNvPr>
          <p:cNvSpPr/>
          <p:nvPr/>
        </p:nvSpPr>
        <p:spPr>
          <a:xfrm>
            <a:off x="4782241" y="1291299"/>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ja-JP"/>
            </a:defPPr>
            <a:lvl1pPr marL="0" algn="l" defTabSz="925880" rtl="0" eaLnBrk="1" latinLnBrk="0" hangingPunct="1">
              <a:defRPr kumimoji="1" sz="1822" kern="1200">
                <a:solidFill>
                  <a:schemeClr val="lt1"/>
                </a:solidFill>
                <a:latin typeface="+mn-lt"/>
                <a:ea typeface="+mn-ea"/>
                <a:cs typeface="+mn-cs"/>
              </a:defRPr>
            </a:lvl1pPr>
            <a:lvl2pPr marL="462940" algn="l" defTabSz="925880" rtl="0" eaLnBrk="1" latinLnBrk="0" hangingPunct="1">
              <a:defRPr kumimoji="1" sz="1822" kern="1200">
                <a:solidFill>
                  <a:schemeClr val="lt1"/>
                </a:solidFill>
                <a:latin typeface="+mn-lt"/>
                <a:ea typeface="+mn-ea"/>
                <a:cs typeface="+mn-cs"/>
              </a:defRPr>
            </a:lvl2pPr>
            <a:lvl3pPr marL="925880" algn="l" defTabSz="925880" rtl="0" eaLnBrk="1" latinLnBrk="0" hangingPunct="1">
              <a:defRPr kumimoji="1" sz="1822" kern="1200">
                <a:solidFill>
                  <a:schemeClr val="lt1"/>
                </a:solidFill>
                <a:latin typeface="+mn-lt"/>
                <a:ea typeface="+mn-ea"/>
                <a:cs typeface="+mn-cs"/>
              </a:defRPr>
            </a:lvl3pPr>
            <a:lvl4pPr marL="1388820" algn="l" defTabSz="925880" rtl="0" eaLnBrk="1" latinLnBrk="0" hangingPunct="1">
              <a:defRPr kumimoji="1" sz="1822" kern="1200">
                <a:solidFill>
                  <a:schemeClr val="lt1"/>
                </a:solidFill>
                <a:latin typeface="+mn-lt"/>
                <a:ea typeface="+mn-ea"/>
                <a:cs typeface="+mn-cs"/>
              </a:defRPr>
            </a:lvl4pPr>
            <a:lvl5pPr marL="1851759" algn="l" defTabSz="925880" rtl="0" eaLnBrk="1" latinLnBrk="0" hangingPunct="1">
              <a:defRPr kumimoji="1" sz="1822" kern="1200">
                <a:solidFill>
                  <a:schemeClr val="lt1"/>
                </a:solidFill>
                <a:latin typeface="+mn-lt"/>
                <a:ea typeface="+mn-ea"/>
                <a:cs typeface="+mn-cs"/>
              </a:defRPr>
            </a:lvl5pPr>
            <a:lvl6pPr marL="2314699" algn="l" defTabSz="925880" rtl="0" eaLnBrk="1" latinLnBrk="0" hangingPunct="1">
              <a:defRPr kumimoji="1" sz="1822" kern="1200">
                <a:solidFill>
                  <a:schemeClr val="lt1"/>
                </a:solidFill>
                <a:latin typeface="+mn-lt"/>
                <a:ea typeface="+mn-ea"/>
                <a:cs typeface="+mn-cs"/>
              </a:defRPr>
            </a:lvl6pPr>
            <a:lvl7pPr marL="2777640" algn="l" defTabSz="925880" rtl="0" eaLnBrk="1" latinLnBrk="0" hangingPunct="1">
              <a:defRPr kumimoji="1" sz="1822" kern="1200">
                <a:solidFill>
                  <a:schemeClr val="lt1"/>
                </a:solidFill>
                <a:latin typeface="+mn-lt"/>
                <a:ea typeface="+mn-ea"/>
                <a:cs typeface="+mn-cs"/>
              </a:defRPr>
            </a:lvl7pPr>
            <a:lvl8pPr marL="3240579" algn="l" defTabSz="925880" rtl="0" eaLnBrk="1" latinLnBrk="0" hangingPunct="1">
              <a:defRPr kumimoji="1" sz="1822" kern="1200">
                <a:solidFill>
                  <a:schemeClr val="lt1"/>
                </a:solidFill>
                <a:latin typeface="+mn-lt"/>
                <a:ea typeface="+mn-ea"/>
                <a:cs typeface="+mn-cs"/>
              </a:defRPr>
            </a:lvl8pPr>
            <a:lvl9pPr marL="3703519" algn="l" defTabSz="925880" rtl="0" eaLnBrk="1" latinLnBrk="0" hangingPunct="1">
              <a:defRPr kumimoji="1" sz="1822" kern="1200">
                <a:solidFill>
                  <a:schemeClr val="lt1"/>
                </a:solidFill>
                <a:latin typeface="+mn-lt"/>
                <a:ea typeface="+mn-ea"/>
                <a:cs typeface="+mn-cs"/>
              </a:defRPr>
            </a:lvl9p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434397" y="4083872"/>
            <a:ext cx="178947" cy="190014"/>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0" name="正方形/長方形 19"/>
          <p:cNvSpPr/>
          <p:nvPr/>
        </p:nvSpPr>
        <p:spPr>
          <a:xfrm>
            <a:off x="1791592" y="6504945"/>
            <a:ext cx="894457" cy="219706"/>
          </a:xfrm>
          <a:prstGeom prst="rect">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0" name="正方形/長方形 59"/>
          <p:cNvSpPr/>
          <p:nvPr/>
        </p:nvSpPr>
        <p:spPr>
          <a:xfrm>
            <a:off x="394496" y="5230028"/>
            <a:ext cx="218848" cy="1128862"/>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5" name="正方形/長方形 14"/>
          <p:cNvSpPr/>
          <p:nvPr/>
        </p:nvSpPr>
        <p:spPr>
          <a:xfrm>
            <a:off x="236219" y="832752"/>
            <a:ext cx="6551930"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２</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臨時支援金意向登録</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画面</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(2/3)</a:t>
            </a:r>
            <a:endPar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 </a:t>
            </a:r>
            <a:r>
              <a:rPr lang="ja-JP" altLang="en-US" dirty="0">
                <a:solidFill>
                  <a:srgbClr val="000000"/>
                </a:solidFill>
              </a:rPr>
              <a:t>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2-6.</a:t>
            </a:r>
            <a:r>
              <a:rPr lang="ja-JP" altLang="en-US" dirty="0">
                <a:solidFill>
                  <a:srgbClr val="000000"/>
                </a:solidFill>
              </a:rPr>
              <a:t>臨時支援金申請を登録する</a:t>
            </a:r>
          </a:p>
        </p:txBody>
      </p:sp>
      <p:grpSp>
        <p:nvGrpSpPr>
          <p:cNvPr id="43" name="グループ化 42"/>
          <p:cNvGrpSpPr/>
          <p:nvPr/>
        </p:nvGrpSpPr>
        <p:grpSpPr>
          <a:xfrm>
            <a:off x="4669073" y="3348326"/>
            <a:ext cx="198178" cy="281733"/>
            <a:chOff x="4707498" y="3412377"/>
            <a:chExt cx="198178" cy="281733"/>
          </a:xfrm>
        </p:grpSpPr>
        <p:sp>
          <p:nvSpPr>
            <p:cNvPr id="44" name="円/楕円 43"/>
            <p:cNvSpPr/>
            <p:nvPr/>
          </p:nvSpPr>
          <p:spPr>
            <a:xfrm flipV="1">
              <a:off x="4707498" y="347212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5" name="コンテンツ プレースホルダー 2"/>
            <p:cNvSpPr txBox="1">
              <a:spLocks/>
            </p:cNvSpPr>
            <p:nvPr/>
          </p:nvSpPr>
          <p:spPr>
            <a:xfrm>
              <a:off x="4750140" y="341237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3</a:t>
              </a:r>
              <a:endParaRPr lang="ja-JP" altLang="en-US" sz="1400" dirty="0">
                <a:solidFill>
                  <a:schemeClr val="bg1"/>
                </a:solidFill>
              </a:endParaRPr>
            </a:p>
          </p:txBody>
        </p:sp>
      </p:grpSp>
      <p:grpSp>
        <p:nvGrpSpPr>
          <p:cNvPr id="46" name="グループ化 45"/>
          <p:cNvGrpSpPr/>
          <p:nvPr/>
        </p:nvGrpSpPr>
        <p:grpSpPr>
          <a:xfrm>
            <a:off x="4672549" y="2692080"/>
            <a:ext cx="198178" cy="281733"/>
            <a:chOff x="4707498" y="2767507"/>
            <a:chExt cx="198178" cy="281733"/>
          </a:xfrm>
        </p:grpSpPr>
        <p:sp>
          <p:nvSpPr>
            <p:cNvPr id="47" name="円/楕円 46"/>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8"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grpSp>
        <p:nvGrpSpPr>
          <p:cNvPr id="53" name="グループ化 52"/>
          <p:cNvGrpSpPr/>
          <p:nvPr/>
        </p:nvGrpSpPr>
        <p:grpSpPr>
          <a:xfrm>
            <a:off x="1593414" y="6364078"/>
            <a:ext cx="198178" cy="281733"/>
            <a:chOff x="4707498" y="3412377"/>
            <a:chExt cx="198178" cy="281733"/>
          </a:xfrm>
        </p:grpSpPr>
        <p:sp>
          <p:nvSpPr>
            <p:cNvPr id="62" name="円/楕円 61"/>
            <p:cNvSpPr/>
            <p:nvPr/>
          </p:nvSpPr>
          <p:spPr>
            <a:xfrm flipV="1">
              <a:off x="4707498" y="347212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3" name="コンテンツ プレースホルダー 2"/>
            <p:cNvSpPr txBox="1">
              <a:spLocks/>
            </p:cNvSpPr>
            <p:nvPr/>
          </p:nvSpPr>
          <p:spPr>
            <a:xfrm>
              <a:off x="4750140" y="341237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3</a:t>
              </a:r>
              <a:endParaRPr lang="ja-JP" altLang="en-US" sz="1400" dirty="0">
                <a:solidFill>
                  <a:schemeClr val="bg1"/>
                </a:solidFill>
              </a:endParaRPr>
            </a:p>
          </p:txBody>
        </p:sp>
      </p:grpSp>
      <p:grpSp>
        <p:nvGrpSpPr>
          <p:cNvPr id="64" name="グループ化 63"/>
          <p:cNvGrpSpPr/>
          <p:nvPr/>
        </p:nvGrpSpPr>
        <p:grpSpPr>
          <a:xfrm>
            <a:off x="203401" y="5010226"/>
            <a:ext cx="198178" cy="281733"/>
            <a:chOff x="4707498" y="2767507"/>
            <a:chExt cx="198178" cy="281733"/>
          </a:xfrm>
        </p:grpSpPr>
        <p:sp>
          <p:nvSpPr>
            <p:cNvPr id="65" name="円/楕円 64"/>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6"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grpSp>
        <p:nvGrpSpPr>
          <p:cNvPr id="70" name="グループ化 69"/>
          <p:cNvGrpSpPr/>
          <p:nvPr/>
        </p:nvGrpSpPr>
        <p:grpSpPr>
          <a:xfrm>
            <a:off x="4669073" y="1629989"/>
            <a:ext cx="198178" cy="281733"/>
            <a:chOff x="4707498" y="1706457"/>
            <a:chExt cx="198178" cy="281733"/>
          </a:xfrm>
        </p:grpSpPr>
        <p:sp>
          <p:nvSpPr>
            <p:cNvPr id="91" name="円/楕円 90"/>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92"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grpSp>
        <p:nvGrpSpPr>
          <p:cNvPr id="39" name="グループ化 38">
            <a:extLst>
              <a:ext uri="{FF2B5EF4-FFF2-40B4-BE49-F238E27FC236}">
                <a16:creationId xmlns:a16="http://schemas.microsoft.com/office/drawing/2014/main" id="{4E455157-2E0F-460F-BCCB-F82D924D7E7E}"/>
              </a:ext>
            </a:extLst>
          </p:cNvPr>
          <p:cNvGrpSpPr/>
          <p:nvPr/>
        </p:nvGrpSpPr>
        <p:grpSpPr>
          <a:xfrm>
            <a:off x="237691" y="3875232"/>
            <a:ext cx="198178" cy="281733"/>
            <a:chOff x="4707498" y="1706457"/>
            <a:chExt cx="198178" cy="281733"/>
          </a:xfrm>
        </p:grpSpPr>
        <p:sp>
          <p:nvSpPr>
            <p:cNvPr id="40" name="円/楕円 90">
              <a:extLst>
                <a:ext uri="{FF2B5EF4-FFF2-40B4-BE49-F238E27FC236}">
                  <a16:creationId xmlns:a16="http://schemas.microsoft.com/office/drawing/2014/main" id="{6DE4BEC3-9468-4B02-8F8C-8D63E6EE6B63}"/>
                </a:ext>
              </a:extLst>
            </p:cNvPr>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1" name="コンテンツ プレースホルダー 2">
              <a:extLst>
                <a:ext uri="{FF2B5EF4-FFF2-40B4-BE49-F238E27FC236}">
                  <a16:creationId xmlns:a16="http://schemas.microsoft.com/office/drawing/2014/main" id="{60AD2953-C43D-4CFC-8B81-68CA046B956D}"/>
                </a:ext>
              </a:extLst>
            </p:cNvPr>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28" name="右矢印 135">
            <a:extLst>
              <a:ext uri="{FF2B5EF4-FFF2-40B4-BE49-F238E27FC236}">
                <a16:creationId xmlns:a16="http://schemas.microsoft.com/office/drawing/2014/main" id="{1687D778-52C8-41FB-B7EC-31F10C792B92}"/>
              </a:ext>
            </a:extLst>
          </p:cNvPr>
          <p:cNvSpPr/>
          <p:nvPr/>
        </p:nvSpPr>
        <p:spPr>
          <a:xfrm>
            <a:off x="5436195" y="3921821"/>
            <a:ext cx="180000" cy="144000"/>
          </a:xfrm>
          <a:prstGeom prst="rightArrow">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9" name="テキスト ボックス 28">
            <a:extLst>
              <a:ext uri="{FF2B5EF4-FFF2-40B4-BE49-F238E27FC236}">
                <a16:creationId xmlns:a16="http://schemas.microsoft.com/office/drawing/2014/main" id="{A0A7E4D6-2E3A-4B9E-ACB0-C331456D50EB}"/>
              </a:ext>
            </a:extLst>
          </p:cNvPr>
          <p:cNvSpPr txBox="1"/>
          <p:nvPr/>
        </p:nvSpPr>
        <p:spPr>
          <a:xfrm>
            <a:off x="5669622" y="3856160"/>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42</a:t>
            </a:r>
            <a:r>
              <a:rPr lang="ja-JP" altLang="en-US" sz="1200" dirty="0">
                <a:solidFill>
                  <a:srgbClr val="000000"/>
                </a:solidFill>
              </a:rPr>
              <a:t>ページへ</a:t>
            </a:r>
            <a:endParaRPr kumimoji="1" lang="ja-JP" altLang="en-US" sz="1200" dirty="0">
              <a:solidFill>
                <a:srgbClr val="000000"/>
              </a:solidFill>
            </a:endParaRPr>
          </a:p>
        </p:txBody>
      </p:sp>
    </p:spTree>
    <p:extLst>
      <p:ext uri="{BB962C8B-B14F-4D97-AF65-F5344CB8AC3E}">
        <p14:creationId xmlns:p14="http://schemas.microsoft.com/office/powerpoint/2010/main" val="13759361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p:cNvPicPr>
            <a:picLocks noChangeAspect="1"/>
          </p:cNvPicPr>
          <p:nvPr/>
        </p:nvPicPr>
        <p:blipFill rotWithShape="1">
          <a:blip r:embed="rId3"/>
          <a:srcRect l="21659" t="10667" r="21256" b="3010"/>
          <a:stretch/>
        </p:blipFill>
        <p:spPr>
          <a:xfrm>
            <a:off x="246044" y="1428750"/>
            <a:ext cx="4277669" cy="3657600"/>
          </a:xfrm>
          <a:prstGeom prst="rect">
            <a:avLst/>
          </a:prstGeom>
        </p:spPr>
      </p:pic>
      <p:sp>
        <p:nvSpPr>
          <p:cNvPr id="55" name="正方形/長方形 54">
            <a:extLst>
              <a:ext uri="{FF2B5EF4-FFF2-40B4-BE49-F238E27FC236}">
                <a16:creationId xmlns:a16="http://schemas.microsoft.com/office/drawing/2014/main" id="{61323209-0A22-4871-90CC-576F47F5F1FB}"/>
              </a:ext>
            </a:extLst>
          </p:cNvPr>
          <p:cNvSpPr/>
          <p:nvPr/>
        </p:nvSpPr>
        <p:spPr>
          <a:xfrm>
            <a:off x="4627313" y="1419143"/>
            <a:ext cx="2124075" cy="1973761"/>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horz" wrap="square" lIns="91440" tIns="45720" rIns="72000" bIns="45720" numCol="1" spcCol="0" rtlCol="0" fromWordArt="0" anchor="t" anchorCtr="0" forceAA="0" compatLnSpc="1">
            <a:prstTxWarp prst="textNoShape">
              <a:avLst/>
            </a:prstTxWarp>
            <a:noAutofit/>
          </a:bodyPr>
          <a:lstStyle>
            <a:defPPr>
              <a:defRPr lang="ja-JP"/>
            </a:defPPr>
            <a:lvl1pPr marL="0" algn="l" defTabSz="925880" rtl="0" eaLnBrk="1" latinLnBrk="0" hangingPunct="1">
              <a:defRPr kumimoji="1" sz="1822" kern="1200">
                <a:solidFill>
                  <a:schemeClr val="dk1"/>
                </a:solidFill>
                <a:latin typeface="+mn-lt"/>
                <a:ea typeface="+mn-ea"/>
                <a:cs typeface="+mn-cs"/>
              </a:defRPr>
            </a:lvl1pPr>
            <a:lvl2pPr marL="462940" algn="l" defTabSz="925880" rtl="0" eaLnBrk="1" latinLnBrk="0" hangingPunct="1">
              <a:defRPr kumimoji="1" sz="1822" kern="1200">
                <a:solidFill>
                  <a:schemeClr val="dk1"/>
                </a:solidFill>
                <a:latin typeface="+mn-lt"/>
                <a:ea typeface="+mn-ea"/>
                <a:cs typeface="+mn-cs"/>
              </a:defRPr>
            </a:lvl2pPr>
            <a:lvl3pPr marL="925880" algn="l" defTabSz="925880" rtl="0" eaLnBrk="1" latinLnBrk="0" hangingPunct="1">
              <a:defRPr kumimoji="1" sz="1822" kern="1200">
                <a:solidFill>
                  <a:schemeClr val="dk1"/>
                </a:solidFill>
                <a:latin typeface="+mn-lt"/>
                <a:ea typeface="+mn-ea"/>
                <a:cs typeface="+mn-cs"/>
              </a:defRPr>
            </a:lvl3pPr>
            <a:lvl4pPr marL="1388820" algn="l" defTabSz="925880" rtl="0" eaLnBrk="1" latinLnBrk="0" hangingPunct="1">
              <a:defRPr kumimoji="1" sz="1822" kern="1200">
                <a:solidFill>
                  <a:schemeClr val="dk1"/>
                </a:solidFill>
                <a:latin typeface="+mn-lt"/>
                <a:ea typeface="+mn-ea"/>
                <a:cs typeface="+mn-cs"/>
              </a:defRPr>
            </a:lvl4pPr>
            <a:lvl5pPr marL="1851759" algn="l" defTabSz="925880" rtl="0" eaLnBrk="1" latinLnBrk="0" hangingPunct="1">
              <a:defRPr kumimoji="1" sz="1822" kern="1200">
                <a:solidFill>
                  <a:schemeClr val="dk1"/>
                </a:solidFill>
                <a:latin typeface="+mn-lt"/>
                <a:ea typeface="+mn-ea"/>
                <a:cs typeface="+mn-cs"/>
              </a:defRPr>
            </a:lvl5pPr>
            <a:lvl6pPr marL="2314699" algn="l" defTabSz="925880" rtl="0" eaLnBrk="1" latinLnBrk="0" hangingPunct="1">
              <a:defRPr kumimoji="1" sz="1822" kern="1200">
                <a:solidFill>
                  <a:schemeClr val="dk1"/>
                </a:solidFill>
                <a:latin typeface="+mn-lt"/>
                <a:ea typeface="+mn-ea"/>
                <a:cs typeface="+mn-cs"/>
              </a:defRPr>
            </a:lvl6pPr>
            <a:lvl7pPr marL="2777640" algn="l" defTabSz="925880" rtl="0" eaLnBrk="1" latinLnBrk="0" hangingPunct="1">
              <a:defRPr kumimoji="1" sz="1822" kern="1200">
                <a:solidFill>
                  <a:schemeClr val="dk1"/>
                </a:solidFill>
                <a:latin typeface="+mn-lt"/>
                <a:ea typeface="+mn-ea"/>
                <a:cs typeface="+mn-cs"/>
              </a:defRPr>
            </a:lvl7pPr>
            <a:lvl8pPr marL="3240579" algn="l" defTabSz="925880" rtl="0" eaLnBrk="1" latinLnBrk="0" hangingPunct="1">
              <a:defRPr kumimoji="1" sz="1822" kern="1200">
                <a:solidFill>
                  <a:schemeClr val="dk1"/>
                </a:solidFill>
                <a:latin typeface="+mn-lt"/>
                <a:ea typeface="+mn-ea"/>
                <a:cs typeface="+mn-cs"/>
              </a:defRPr>
            </a:lvl8pPr>
            <a:lvl9pPr marL="3703519" algn="l" defTabSz="925880" rtl="0" eaLnBrk="1" latinLnBrk="0" hangingPunct="1">
              <a:defRPr kumimoji="1" sz="1822" kern="1200">
                <a:solidFill>
                  <a:schemeClr val="dk1"/>
                </a:solidFill>
                <a:latin typeface="+mn-lt"/>
                <a:ea typeface="+mn-ea"/>
                <a:cs typeface="+mn-cs"/>
              </a:defRPr>
            </a:lvl9pPr>
          </a:lstStyle>
          <a:p>
            <a:pPr marL="180975" indent="-180975"/>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7325"/>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臨時支援金の</a:t>
            </a:r>
            <a:r>
              <a:rPr lang="ja-JP" altLang="en-US" sz="1400" b="1" u="sng"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支給を希望しない</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場合、下部を選択します。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1450" indent="-79375"/>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0975" indent="1588"/>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「登録内容確認」ボタンをクリックします。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0975" indent="1588"/>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角丸四角形 21">
            <a:extLst>
              <a:ext uri="{FF2B5EF4-FFF2-40B4-BE49-F238E27FC236}">
                <a16:creationId xmlns:a16="http://schemas.microsoft.com/office/drawing/2014/main" id="{A03A6C6C-0DEA-473F-90D9-A6740D2214E5}"/>
              </a:ext>
            </a:extLst>
          </p:cNvPr>
          <p:cNvSpPr/>
          <p:nvPr/>
        </p:nvSpPr>
        <p:spPr>
          <a:xfrm>
            <a:off x="4782241" y="1291299"/>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ja-JP"/>
            </a:defPPr>
            <a:lvl1pPr marL="0" algn="l" defTabSz="925880" rtl="0" eaLnBrk="1" latinLnBrk="0" hangingPunct="1">
              <a:defRPr kumimoji="1" sz="1822" kern="1200">
                <a:solidFill>
                  <a:schemeClr val="lt1"/>
                </a:solidFill>
                <a:latin typeface="+mn-lt"/>
                <a:ea typeface="+mn-ea"/>
                <a:cs typeface="+mn-cs"/>
              </a:defRPr>
            </a:lvl1pPr>
            <a:lvl2pPr marL="462940" algn="l" defTabSz="925880" rtl="0" eaLnBrk="1" latinLnBrk="0" hangingPunct="1">
              <a:defRPr kumimoji="1" sz="1822" kern="1200">
                <a:solidFill>
                  <a:schemeClr val="lt1"/>
                </a:solidFill>
                <a:latin typeface="+mn-lt"/>
                <a:ea typeface="+mn-ea"/>
                <a:cs typeface="+mn-cs"/>
              </a:defRPr>
            </a:lvl2pPr>
            <a:lvl3pPr marL="925880" algn="l" defTabSz="925880" rtl="0" eaLnBrk="1" latinLnBrk="0" hangingPunct="1">
              <a:defRPr kumimoji="1" sz="1822" kern="1200">
                <a:solidFill>
                  <a:schemeClr val="lt1"/>
                </a:solidFill>
                <a:latin typeface="+mn-lt"/>
                <a:ea typeface="+mn-ea"/>
                <a:cs typeface="+mn-cs"/>
              </a:defRPr>
            </a:lvl3pPr>
            <a:lvl4pPr marL="1388820" algn="l" defTabSz="925880" rtl="0" eaLnBrk="1" latinLnBrk="0" hangingPunct="1">
              <a:defRPr kumimoji="1" sz="1822" kern="1200">
                <a:solidFill>
                  <a:schemeClr val="lt1"/>
                </a:solidFill>
                <a:latin typeface="+mn-lt"/>
                <a:ea typeface="+mn-ea"/>
                <a:cs typeface="+mn-cs"/>
              </a:defRPr>
            </a:lvl4pPr>
            <a:lvl5pPr marL="1851759" algn="l" defTabSz="925880" rtl="0" eaLnBrk="1" latinLnBrk="0" hangingPunct="1">
              <a:defRPr kumimoji="1" sz="1822" kern="1200">
                <a:solidFill>
                  <a:schemeClr val="lt1"/>
                </a:solidFill>
                <a:latin typeface="+mn-lt"/>
                <a:ea typeface="+mn-ea"/>
                <a:cs typeface="+mn-cs"/>
              </a:defRPr>
            </a:lvl5pPr>
            <a:lvl6pPr marL="2314699" algn="l" defTabSz="925880" rtl="0" eaLnBrk="1" latinLnBrk="0" hangingPunct="1">
              <a:defRPr kumimoji="1" sz="1822" kern="1200">
                <a:solidFill>
                  <a:schemeClr val="lt1"/>
                </a:solidFill>
                <a:latin typeface="+mn-lt"/>
                <a:ea typeface="+mn-ea"/>
                <a:cs typeface="+mn-cs"/>
              </a:defRPr>
            </a:lvl6pPr>
            <a:lvl7pPr marL="2777640" algn="l" defTabSz="925880" rtl="0" eaLnBrk="1" latinLnBrk="0" hangingPunct="1">
              <a:defRPr kumimoji="1" sz="1822" kern="1200">
                <a:solidFill>
                  <a:schemeClr val="lt1"/>
                </a:solidFill>
                <a:latin typeface="+mn-lt"/>
                <a:ea typeface="+mn-ea"/>
                <a:cs typeface="+mn-cs"/>
              </a:defRPr>
            </a:lvl7pPr>
            <a:lvl8pPr marL="3240579" algn="l" defTabSz="925880" rtl="0" eaLnBrk="1" latinLnBrk="0" hangingPunct="1">
              <a:defRPr kumimoji="1" sz="1822" kern="1200">
                <a:solidFill>
                  <a:schemeClr val="lt1"/>
                </a:solidFill>
                <a:latin typeface="+mn-lt"/>
                <a:ea typeface="+mn-ea"/>
                <a:cs typeface="+mn-cs"/>
              </a:defRPr>
            </a:lvl8pPr>
            <a:lvl9pPr marL="3703519" algn="l" defTabSz="925880" rtl="0" eaLnBrk="1" latinLnBrk="0" hangingPunct="1">
              <a:defRPr kumimoji="1" sz="1822" kern="1200">
                <a:solidFill>
                  <a:schemeClr val="lt1"/>
                </a:solidFill>
                <a:latin typeface="+mn-lt"/>
                <a:ea typeface="+mn-ea"/>
                <a:cs typeface="+mn-cs"/>
              </a:defRPr>
            </a:lvl9p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434397" y="4316282"/>
            <a:ext cx="178947" cy="190014"/>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0" name="正方形/長方形 19"/>
          <p:cNvSpPr/>
          <p:nvPr/>
        </p:nvSpPr>
        <p:spPr>
          <a:xfrm>
            <a:off x="1848742" y="4645665"/>
            <a:ext cx="894457" cy="219706"/>
          </a:xfrm>
          <a:prstGeom prst="rect">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5" name="正方形/長方形 14"/>
          <p:cNvSpPr/>
          <p:nvPr/>
        </p:nvSpPr>
        <p:spPr>
          <a:xfrm>
            <a:off x="236219" y="832752"/>
            <a:ext cx="6551930" cy="379600"/>
          </a:xfrm>
          <a:prstGeom prst="rect">
            <a:avLst/>
          </a:prstGeom>
          <a:solidFill>
            <a:schemeClr val="accent2">
              <a:lumMod val="60000"/>
              <a:lumOff val="40000"/>
            </a:schemeClr>
          </a:solidFill>
          <a:ln>
            <a:solidFill>
              <a:schemeClr val="accent2">
                <a:lumMod val="60000"/>
                <a:lumOff val="40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２</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臨時支援金意向登録</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画面</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(3/3)</a:t>
            </a:r>
            <a:endPar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 </a:t>
            </a:r>
            <a:r>
              <a:rPr lang="ja-JP" altLang="en-US" dirty="0">
                <a:solidFill>
                  <a:srgbClr val="000000"/>
                </a:solidFill>
              </a:rPr>
              <a:t>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2-6.</a:t>
            </a:r>
            <a:r>
              <a:rPr lang="ja-JP" altLang="en-US" dirty="0">
                <a:solidFill>
                  <a:srgbClr val="000000"/>
                </a:solidFill>
              </a:rPr>
              <a:t>臨時支援金申請を登録する</a:t>
            </a:r>
          </a:p>
        </p:txBody>
      </p:sp>
      <p:grpSp>
        <p:nvGrpSpPr>
          <p:cNvPr id="46" name="グループ化 45"/>
          <p:cNvGrpSpPr/>
          <p:nvPr/>
        </p:nvGrpSpPr>
        <p:grpSpPr>
          <a:xfrm>
            <a:off x="4672549" y="2486340"/>
            <a:ext cx="198178" cy="281733"/>
            <a:chOff x="4707498" y="2767507"/>
            <a:chExt cx="198178" cy="281733"/>
          </a:xfrm>
        </p:grpSpPr>
        <p:sp>
          <p:nvSpPr>
            <p:cNvPr id="47" name="円/楕円 46"/>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8"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grpSp>
        <p:nvGrpSpPr>
          <p:cNvPr id="64" name="グループ化 63"/>
          <p:cNvGrpSpPr/>
          <p:nvPr/>
        </p:nvGrpSpPr>
        <p:grpSpPr>
          <a:xfrm>
            <a:off x="1655710" y="4445765"/>
            <a:ext cx="198178" cy="281733"/>
            <a:chOff x="4707498" y="2767507"/>
            <a:chExt cx="198178" cy="281733"/>
          </a:xfrm>
        </p:grpSpPr>
        <p:sp>
          <p:nvSpPr>
            <p:cNvPr id="65" name="円/楕円 64"/>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6"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grpSp>
        <p:nvGrpSpPr>
          <p:cNvPr id="70" name="グループ化 69"/>
          <p:cNvGrpSpPr/>
          <p:nvPr/>
        </p:nvGrpSpPr>
        <p:grpSpPr>
          <a:xfrm>
            <a:off x="4669073" y="1629989"/>
            <a:ext cx="198178" cy="281733"/>
            <a:chOff x="4707498" y="1706457"/>
            <a:chExt cx="198178" cy="281733"/>
          </a:xfrm>
        </p:grpSpPr>
        <p:sp>
          <p:nvSpPr>
            <p:cNvPr id="91" name="円/楕円 90"/>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92"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grpSp>
        <p:nvGrpSpPr>
          <p:cNvPr id="39" name="グループ化 38">
            <a:extLst>
              <a:ext uri="{FF2B5EF4-FFF2-40B4-BE49-F238E27FC236}">
                <a16:creationId xmlns:a16="http://schemas.microsoft.com/office/drawing/2014/main" id="{4E455157-2E0F-460F-BCCB-F82D924D7E7E}"/>
              </a:ext>
            </a:extLst>
          </p:cNvPr>
          <p:cNvGrpSpPr/>
          <p:nvPr/>
        </p:nvGrpSpPr>
        <p:grpSpPr>
          <a:xfrm>
            <a:off x="237691" y="4107642"/>
            <a:ext cx="198178" cy="281733"/>
            <a:chOff x="4707498" y="1706457"/>
            <a:chExt cx="198178" cy="281733"/>
          </a:xfrm>
        </p:grpSpPr>
        <p:sp>
          <p:nvSpPr>
            <p:cNvPr id="40" name="円/楕円 90">
              <a:extLst>
                <a:ext uri="{FF2B5EF4-FFF2-40B4-BE49-F238E27FC236}">
                  <a16:creationId xmlns:a16="http://schemas.microsoft.com/office/drawing/2014/main" id="{6DE4BEC3-9468-4B02-8F8C-8D63E6EE6B63}"/>
                </a:ext>
              </a:extLst>
            </p:cNvPr>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1" name="コンテンツ プレースホルダー 2">
              <a:extLst>
                <a:ext uri="{FF2B5EF4-FFF2-40B4-BE49-F238E27FC236}">
                  <a16:creationId xmlns:a16="http://schemas.microsoft.com/office/drawing/2014/main" id="{60AD2953-C43D-4CFC-8B81-68CA046B956D}"/>
                </a:ext>
              </a:extLst>
            </p:cNvPr>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21" name="右矢印 135">
            <a:extLst>
              <a:ext uri="{FF2B5EF4-FFF2-40B4-BE49-F238E27FC236}">
                <a16:creationId xmlns:a16="http://schemas.microsoft.com/office/drawing/2014/main" id="{633C1DE8-B588-4216-BEF4-39BDA5B3EDED}"/>
              </a:ext>
            </a:extLst>
          </p:cNvPr>
          <p:cNvSpPr/>
          <p:nvPr/>
        </p:nvSpPr>
        <p:spPr>
          <a:xfrm>
            <a:off x="5436195" y="3089424"/>
            <a:ext cx="180000" cy="144000"/>
          </a:xfrm>
          <a:prstGeom prst="rightArrow">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2" name="テキスト ボックス 21">
            <a:extLst>
              <a:ext uri="{FF2B5EF4-FFF2-40B4-BE49-F238E27FC236}">
                <a16:creationId xmlns:a16="http://schemas.microsoft.com/office/drawing/2014/main" id="{2E9A01B4-20F0-4E44-A727-637D710F5723}"/>
              </a:ext>
            </a:extLst>
          </p:cNvPr>
          <p:cNvSpPr txBox="1"/>
          <p:nvPr/>
        </p:nvSpPr>
        <p:spPr>
          <a:xfrm>
            <a:off x="5669622" y="3023763"/>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42</a:t>
            </a:r>
            <a:r>
              <a:rPr lang="ja-JP" altLang="en-US" sz="1200" dirty="0">
                <a:solidFill>
                  <a:srgbClr val="000000"/>
                </a:solidFill>
              </a:rPr>
              <a:t>ページへ</a:t>
            </a:r>
            <a:endParaRPr kumimoji="1" lang="ja-JP" altLang="en-US" sz="1200" dirty="0">
              <a:solidFill>
                <a:srgbClr val="000000"/>
              </a:solidFill>
            </a:endParaRPr>
          </a:p>
        </p:txBody>
      </p:sp>
      <p:sp>
        <p:nvSpPr>
          <p:cNvPr id="23" name="正方形/長方形 22">
            <a:extLst>
              <a:ext uri="{FF2B5EF4-FFF2-40B4-BE49-F238E27FC236}">
                <a16:creationId xmlns:a16="http://schemas.microsoft.com/office/drawing/2014/main" id="{905B1783-D540-49CA-B9FD-184B861E0B7C}"/>
              </a:ext>
            </a:extLst>
          </p:cNvPr>
          <p:cNvSpPr/>
          <p:nvPr/>
        </p:nvSpPr>
        <p:spPr>
          <a:xfrm>
            <a:off x="4627314" y="3706976"/>
            <a:ext cx="2160836" cy="1478799"/>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臨時支援金の申請をし</a:t>
            </a:r>
            <a:endParaRPr lang="en-US" altLang="ja-JP"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ない場合、就学支援金</a:t>
            </a:r>
            <a:endParaRPr lang="en-US" altLang="ja-JP"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が「不認定」となった場合、</a:t>
            </a:r>
            <a:endParaRPr lang="en-US" altLang="ja-JP"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授業料をお支払いいただ</a:t>
            </a:r>
            <a:endParaRPr lang="en-US" altLang="ja-JP"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きます。</a:t>
            </a:r>
            <a:endParaRPr lang="en-US" altLang="ja-JP"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角丸四角形 40">
            <a:extLst>
              <a:ext uri="{FF2B5EF4-FFF2-40B4-BE49-F238E27FC236}">
                <a16:creationId xmlns:a16="http://schemas.microsoft.com/office/drawing/2014/main" id="{AE5A01D3-B2C3-4E9A-B4D5-C93E1F1FED63}"/>
              </a:ext>
            </a:extLst>
          </p:cNvPr>
          <p:cNvSpPr/>
          <p:nvPr/>
        </p:nvSpPr>
        <p:spPr>
          <a:xfrm>
            <a:off x="4820504" y="3584006"/>
            <a:ext cx="700406" cy="255689"/>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7909703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図 45">
            <a:extLst>
              <a:ext uri="{FF2B5EF4-FFF2-40B4-BE49-F238E27FC236}">
                <a16:creationId xmlns:a16="http://schemas.microsoft.com/office/drawing/2014/main" id="{00000000-0008-0000-0000-00000200000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60975" y="1463044"/>
            <a:ext cx="4217687" cy="1987954"/>
          </a:xfrm>
          <a:prstGeom prst="rect">
            <a:avLst/>
          </a:prstGeom>
        </p:spPr>
      </p:pic>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 </a:t>
            </a:r>
            <a:r>
              <a:rPr lang="ja-JP" altLang="en-US" dirty="0">
                <a:solidFill>
                  <a:srgbClr val="000000"/>
                </a:solidFill>
              </a:rPr>
              <a:t>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2-6.</a:t>
            </a:r>
            <a:r>
              <a:rPr lang="ja-JP" altLang="en-US" dirty="0">
                <a:solidFill>
                  <a:srgbClr val="000000"/>
                </a:solidFill>
              </a:rPr>
              <a:t>臨時支援金申請を登録する</a:t>
            </a:r>
          </a:p>
        </p:txBody>
      </p:sp>
      <p:sp>
        <p:nvSpPr>
          <p:cNvPr id="40" name="正方形/長方形 39"/>
          <p:cNvSpPr/>
          <p:nvPr/>
        </p:nvSpPr>
        <p:spPr>
          <a:xfrm>
            <a:off x="236219" y="791373"/>
            <a:ext cx="6551929"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３</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臨時支援金登録内容確認画面</a:t>
            </a:r>
          </a:p>
        </p:txBody>
      </p:sp>
      <p:sp>
        <p:nvSpPr>
          <p:cNvPr id="41" name="正方形/長方形 40"/>
          <p:cNvSpPr/>
          <p:nvPr/>
        </p:nvSpPr>
        <p:spPr>
          <a:xfrm>
            <a:off x="4664073" y="1376498"/>
            <a:ext cx="2124075" cy="1291758"/>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77800" indent="-177800"/>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7800" indent="47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登録内容が正しいことを確認し「本内容で登録する」ボタンをクリックします。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7800" indent="47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43" name="正方形/長方形 42"/>
          <p:cNvSpPr/>
          <p:nvPr/>
        </p:nvSpPr>
        <p:spPr>
          <a:xfrm>
            <a:off x="1940014" y="3143960"/>
            <a:ext cx="832658" cy="221984"/>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4" name="正方形/長方形 43"/>
          <p:cNvSpPr/>
          <p:nvPr/>
        </p:nvSpPr>
        <p:spPr>
          <a:xfrm>
            <a:off x="396400" y="3151432"/>
            <a:ext cx="895190" cy="214512"/>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5" name="正方形/長方形 44"/>
          <p:cNvSpPr/>
          <p:nvPr/>
        </p:nvSpPr>
        <p:spPr>
          <a:xfrm>
            <a:off x="4664148" y="2826524"/>
            <a:ext cx="2124000" cy="3418069"/>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p>
          <a:p>
            <a:pPr marL="182563" indent="-182563"/>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Ⅰ</a:t>
            </a: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臨時支援金意向登録画面で選択した内容が表示されます。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・「申請します」を選択した場合</a:t>
            </a:r>
          </a:p>
          <a:p>
            <a:pPr marL="182563" indent="-182563"/>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→「高校生等臨時支援金の支給を受けたいので，臨時支援金を申請します。」</a:t>
            </a:r>
          </a:p>
          <a:p>
            <a:pPr marL="182563" indent="-182563"/>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・「申請しません」を選択した場合</a:t>
            </a:r>
          </a:p>
          <a:p>
            <a:pPr marL="182563" indent="-182563"/>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→「高校生等臨時支援金の支給を受ける意思がないので，臨時支援金は申請しません。」</a:t>
            </a:r>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前の画面の選択内容を修正する場合、「臨時支援金意向登録に戻る」ボタンをクリックします。</a:t>
            </a:r>
          </a:p>
          <a:p>
            <a:pPr marL="182563" indent="-182563"/>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正方形/長方形 25"/>
          <p:cNvSpPr/>
          <p:nvPr/>
        </p:nvSpPr>
        <p:spPr>
          <a:xfrm>
            <a:off x="4664148" y="6663756"/>
            <a:ext cx="2124000" cy="2612591"/>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r>
              <a:rPr lang="en-US" altLang="ja-JP" sz="1400" dirty="0">
                <a:latin typeface="Meiryo UI" panose="020B0604030504040204" pitchFamily="50" charset="-128"/>
                <a:ea typeface="Meiryo UI" panose="020B0604030504040204" pitchFamily="50" charset="-128"/>
                <a:cs typeface="Meiryo UI" panose="020B0604030504040204" pitchFamily="50" charset="-128"/>
              </a:rPr>
              <a:t>   </a:t>
            </a:r>
          </a:p>
          <a:p>
            <a:pPr marL="88900" indent="-88900">
              <a:buFont typeface="Arial" panose="020B0604020202020204" pitchFamily="34" charset="0"/>
              <a:buChar char="•"/>
            </a:pPr>
            <a:r>
              <a:rPr lang="ja-JP" altLang="en-US" sz="1400" b="1" u="sng"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「本内容で登録する」ボタンをクリックし、エラーが出力された場合、本画面を閉じていただき、学校へお問い合わせください。</a:t>
            </a:r>
            <a:endParaRPr lang="en-US" altLang="ja-JP" sz="1400" b="1" u="sng" dirty="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a:p>
            <a:pPr marL="88900" indent="-88900">
              <a:buFont typeface="Arial" panose="020B0604020202020204" pitchFamily="34" charset="0"/>
              <a:buChar char="•"/>
            </a:pPr>
            <a:endParaRPr lang="en-US" altLang="ja-JP" sz="1800" b="1" u="sng" dirty="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本エラーについては既に学校側で手続きを開始しており、更新不可の状態となっている場合に発生します。</a:t>
            </a:r>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角丸四角形 30"/>
          <p:cNvSpPr/>
          <p:nvPr/>
        </p:nvSpPr>
        <p:spPr>
          <a:xfrm>
            <a:off x="4820504" y="1256018"/>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角丸四角形 35"/>
          <p:cNvSpPr/>
          <p:nvPr/>
        </p:nvSpPr>
        <p:spPr>
          <a:xfrm>
            <a:off x="4820504" y="2746024"/>
            <a:ext cx="700406" cy="255689"/>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角丸四角形 36"/>
          <p:cNvSpPr/>
          <p:nvPr/>
        </p:nvSpPr>
        <p:spPr>
          <a:xfrm>
            <a:off x="4820504" y="6535910"/>
            <a:ext cx="700406" cy="255689"/>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67" name="グループ化 66"/>
          <p:cNvGrpSpPr/>
          <p:nvPr/>
        </p:nvGrpSpPr>
        <p:grpSpPr>
          <a:xfrm>
            <a:off x="4700873" y="3035565"/>
            <a:ext cx="198178" cy="281733"/>
            <a:chOff x="4704480" y="2843662"/>
            <a:chExt cx="198178" cy="281733"/>
          </a:xfrm>
        </p:grpSpPr>
        <p:sp>
          <p:nvSpPr>
            <p:cNvPr id="68" name="円/楕円 67"/>
            <p:cNvSpPr/>
            <p:nvPr/>
          </p:nvSpPr>
          <p:spPr>
            <a:xfrm flipV="1">
              <a:off x="4704480" y="290445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9" name="コンテンツ プレースホルダー 2"/>
            <p:cNvSpPr txBox="1">
              <a:spLocks/>
            </p:cNvSpPr>
            <p:nvPr/>
          </p:nvSpPr>
          <p:spPr>
            <a:xfrm>
              <a:off x="4748045" y="2843662"/>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grpSp>
        <p:nvGrpSpPr>
          <p:cNvPr id="38" name="グループ化 37"/>
          <p:cNvGrpSpPr/>
          <p:nvPr/>
        </p:nvGrpSpPr>
        <p:grpSpPr>
          <a:xfrm>
            <a:off x="4694798" y="1592157"/>
            <a:ext cx="198178" cy="281733"/>
            <a:chOff x="4707498" y="1706457"/>
            <a:chExt cx="198178" cy="281733"/>
          </a:xfrm>
        </p:grpSpPr>
        <p:sp>
          <p:nvSpPr>
            <p:cNvPr id="42" name="円/楕円 41"/>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7"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grpSp>
        <p:nvGrpSpPr>
          <p:cNvPr id="61" name="グループ化 60"/>
          <p:cNvGrpSpPr/>
          <p:nvPr/>
        </p:nvGrpSpPr>
        <p:grpSpPr>
          <a:xfrm>
            <a:off x="195385" y="2628382"/>
            <a:ext cx="198178" cy="281733"/>
            <a:chOff x="4704480" y="2843662"/>
            <a:chExt cx="198178" cy="281733"/>
          </a:xfrm>
        </p:grpSpPr>
        <p:sp>
          <p:nvSpPr>
            <p:cNvPr id="62" name="円/楕円 82"/>
            <p:cNvSpPr/>
            <p:nvPr/>
          </p:nvSpPr>
          <p:spPr>
            <a:xfrm flipV="1">
              <a:off x="4704480" y="290445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3" name="コンテンツ プレースホルダー 2"/>
            <p:cNvSpPr txBox="1">
              <a:spLocks/>
            </p:cNvSpPr>
            <p:nvPr/>
          </p:nvSpPr>
          <p:spPr>
            <a:xfrm>
              <a:off x="4748045" y="2843662"/>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grpSp>
        <p:nvGrpSpPr>
          <p:cNvPr id="64" name="グループ化 63"/>
          <p:cNvGrpSpPr/>
          <p:nvPr/>
        </p:nvGrpSpPr>
        <p:grpSpPr>
          <a:xfrm>
            <a:off x="1699564" y="2938154"/>
            <a:ext cx="198178" cy="281733"/>
            <a:chOff x="4707498" y="1706457"/>
            <a:chExt cx="198178" cy="281733"/>
          </a:xfrm>
        </p:grpSpPr>
        <p:sp>
          <p:nvSpPr>
            <p:cNvPr id="65" name="円/楕円 48"/>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6"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49" name="正方形/長方形 48"/>
          <p:cNvSpPr/>
          <p:nvPr/>
        </p:nvSpPr>
        <p:spPr>
          <a:xfrm>
            <a:off x="236219" y="6270772"/>
            <a:ext cx="4267201" cy="38004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171450" indent="-171450">
              <a:spcBef>
                <a:spcPts val="600"/>
              </a:spcBef>
              <a:buFont typeface="Wingdings" panose="05000000000000000000" pitchFamily="2" charset="2"/>
              <a:buChar char="Ø"/>
            </a:pP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エラーが出力された場合</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7" name="グループ化 26"/>
          <p:cNvGrpSpPr/>
          <p:nvPr/>
        </p:nvGrpSpPr>
        <p:grpSpPr>
          <a:xfrm>
            <a:off x="199195" y="2997952"/>
            <a:ext cx="198178" cy="281733"/>
            <a:chOff x="4704480" y="2843662"/>
            <a:chExt cx="198178" cy="281733"/>
          </a:xfrm>
        </p:grpSpPr>
        <p:sp>
          <p:nvSpPr>
            <p:cNvPr id="28" name="円/楕円 82"/>
            <p:cNvSpPr/>
            <p:nvPr/>
          </p:nvSpPr>
          <p:spPr>
            <a:xfrm flipV="1">
              <a:off x="4704480" y="290445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29" name="コンテンツ プレースホルダー 2"/>
            <p:cNvSpPr txBox="1">
              <a:spLocks/>
            </p:cNvSpPr>
            <p:nvPr/>
          </p:nvSpPr>
          <p:spPr>
            <a:xfrm>
              <a:off x="4748045" y="2843662"/>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Ⅱ</a:t>
              </a:r>
              <a:endParaRPr lang="ja-JP" altLang="en-US" sz="1400" dirty="0">
                <a:solidFill>
                  <a:schemeClr val="bg1"/>
                </a:solidFill>
              </a:endParaRPr>
            </a:p>
          </p:txBody>
        </p:sp>
      </p:grpSp>
      <p:sp>
        <p:nvSpPr>
          <p:cNvPr id="30" name="正方形/長方形 29"/>
          <p:cNvSpPr/>
          <p:nvPr/>
        </p:nvSpPr>
        <p:spPr>
          <a:xfrm>
            <a:off x="409774" y="2830898"/>
            <a:ext cx="3922195" cy="143199"/>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32" name="グループ化 31"/>
          <p:cNvGrpSpPr/>
          <p:nvPr/>
        </p:nvGrpSpPr>
        <p:grpSpPr>
          <a:xfrm>
            <a:off x="4708145" y="5177807"/>
            <a:ext cx="198178" cy="281733"/>
            <a:chOff x="4704480" y="2843662"/>
            <a:chExt cx="198178" cy="281733"/>
          </a:xfrm>
        </p:grpSpPr>
        <p:sp>
          <p:nvSpPr>
            <p:cNvPr id="33" name="円/楕円 67"/>
            <p:cNvSpPr/>
            <p:nvPr/>
          </p:nvSpPr>
          <p:spPr>
            <a:xfrm flipV="1">
              <a:off x="4704480" y="290445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34" name="コンテンツ プレースホルダー 2"/>
            <p:cNvSpPr txBox="1">
              <a:spLocks/>
            </p:cNvSpPr>
            <p:nvPr/>
          </p:nvSpPr>
          <p:spPr>
            <a:xfrm>
              <a:off x="4748045" y="2843662"/>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Ⅱ</a:t>
              </a:r>
              <a:endParaRPr lang="ja-JP" altLang="en-US" sz="1400" dirty="0">
                <a:solidFill>
                  <a:schemeClr val="bg1"/>
                </a:solidFill>
              </a:endParaRPr>
            </a:p>
          </p:txBody>
        </p:sp>
      </p:grpSp>
      <p:pic>
        <p:nvPicPr>
          <p:cNvPr id="51" name="図 50"/>
          <p:cNvPicPr>
            <a:picLocks noChangeAspect="1"/>
          </p:cNvPicPr>
          <p:nvPr/>
        </p:nvPicPr>
        <p:blipFill rotWithShape="1">
          <a:blip r:embed="rId4"/>
          <a:srcRect l="22147" t="13682" r="25224" b="27030"/>
          <a:stretch/>
        </p:blipFill>
        <p:spPr>
          <a:xfrm>
            <a:off x="305860" y="6535910"/>
            <a:ext cx="4212651" cy="2386104"/>
          </a:xfrm>
          <a:prstGeom prst="rect">
            <a:avLst/>
          </a:prstGeom>
        </p:spPr>
      </p:pic>
      <p:sp>
        <p:nvSpPr>
          <p:cNvPr id="35" name="右矢印 135">
            <a:extLst>
              <a:ext uri="{FF2B5EF4-FFF2-40B4-BE49-F238E27FC236}">
                <a16:creationId xmlns:a16="http://schemas.microsoft.com/office/drawing/2014/main" id="{22D6EAF1-3129-4240-87FF-FD5DB10B524E}"/>
              </a:ext>
            </a:extLst>
          </p:cNvPr>
          <p:cNvSpPr/>
          <p:nvPr/>
        </p:nvSpPr>
        <p:spPr>
          <a:xfrm>
            <a:off x="5436195" y="2372104"/>
            <a:ext cx="180000" cy="144000"/>
          </a:xfrm>
          <a:prstGeom prst="rightArrow">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9" name="テキスト ボックス 38">
            <a:extLst>
              <a:ext uri="{FF2B5EF4-FFF2-40B4-BE49-F238E27FC236}">
                <a16:creationId xmlns:a16="http://schemas.microsoft.com/office/drawing/2014/main" id="{5B66B395-D456-4E3B-834A-B6CB4EFE653F}"/>
              </a:ext>
            </a:extLst>
          </p:cNvPr>
          <p:cNvSpPr txBox="1"/>
          <p:nvPr/>
        </p:nvSpPr>
        <p:spPr>
          <a:xfrm>
            <a:off x="5669622" y="2306443"/>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43</a:t>
            </a:r>
            <a:r>
              <a:rPr lang="ja-JP" altLang="en-US" sz="1200" dirty="0">
                <a:solidFill>
                  <a:srgbClr val="000000"/>
                </a:solidFill>
              </a:rPr>
              <a:t>ページへ</a:t>
            </a:r>
            <a:endParaRPr kumimoji="1" lang="ja-JP" altLang="en-US" sz="1200" dirty="0">
              <a:solidFill>
                <a:srgbClr val="000000"/>
              </a:solidFill>
            </a:endParaRPr>
          </a:p>
        </p:txBody>
      </p:sp>
    </p:spTree>
    <p:extLst>
      <p:ext uri="{BB962C8B-B14F-4D97-AF65-F5344CB8AC3E}">
        <p14:creationId xmlns:p14="http://schemas.microsoft.com/office/powerpoint/2010/main" val="21245040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 </a:t>
            </a:r>
            <a:r>
              <a:rPr lang="ja-JP" altLang="en-US" dirty="0">
                <a:solidFill>
                  <a:srgbClr val="000000"/>
                </a:solidFill>
              </a:rPr>
              <a:t>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2-6.</a:t>
            </a:r>
            <a:r>
              <a:rPr lang="ja-JP" altLang="en-US" dirty="0">
                <a:solidFill>
                  <a:srgbClr val="000000"/>
                </a:solidFill>
              </a:rPr>
              <a:t>臨時支援金申請を登録する</a:t>
            </a:r>
          </a:p>
        </p:txBody>
      </p:sp>
      <p:sp>
        <p:nvSpPr>
          <p:cNvPr id="23" name="正方形/長方形 22"/>
          <p:cNvSpPr/>
          <p:nvPr/>
        </p:nvSpPr>
        <p:spPr>
          <a:xfrm>
            <a:off x="236220" y="826860"/>
            <a:ext cx="6551928"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４</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臨時支援金登録結果</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画面</a:t>
            </a:r>
          </a:p>
        </p:txBody>
      </p:sp>
      <p:sp>
        <p:nvSpPr>
          <p:cNvPr id="25" name="正方形/長方形 24"/>
          <p:cNvSpPr/>
          <p:nvPr/>
        </p:nvSpPr>
        <p:spPr>
          <a:xfrm>
            <a:off x="4664073" y="1650258"/>
            <a:ext cx="2124075" cy="1476133"/>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0975" indent="-180975"/>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0975" indent="1588"/>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臨時支援金申請の登録結果が表示されます。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447675" indent="-177800"/>
            <a:r>
              <a:rPr lang="ja-JP" altLang="en-US" sz="1400" dirty="0">
                <a:solidFill>
                  <a:srgbClr val="000000"/>
                </a:solidFill>
                <a:latin typeface="Meiryo UI"/>
                <a:ea typeface="Meiryo UI"/>
                <a:cs typeface="Meiryo UI" panose="020B0604030504040204" pitchFamily="50" charset="-128"/>
              </a:rPr>
              <a:t>　  </a:t>
            </a:r>
            <a:r>
              <a:rPr lang="ja-JP" sz="1400" dirty="0">
                <a:solidFill>
                  <a:srgbClr val="000000"/>
                </a:solidFill>
                <a:latin typeface="Meiryo UI"/>
                <a:ea typeface="Meiryo UI"/>
                <a:cs typeface="Meiryo UI" panose="020B0604030504040204" pitchFamily="50" charset="-128"/>
              </a:rPr>
              <a:t>この画面が表示されれば、正常に申請は完了しています。</a:t>
            </a:r>
            <a:endParaRPr lang="en-US" altLang="ja-JP" sz="1400" strike="sngStrike" dirty="0">
              <a:solidFill>
                <a:srgbClr val="000000"/>
              </a:solidFill>
              <a:latin typeface="Meiryo UI"/>
              <a:ea typeface="Meiryo UI"/>
              <a:cs typeface="Meiryo UI" panose="020B0604030504040204" pitchFamily="50" charset="-128"/>
            </a:endParaRPr>
          </a:p>
        </p:txBody>
      </p:sp>
      <p:sp>
        <p:nvSpPr>
          <p:cNvPr id="26" name="正方形/長方形 25"/>
          <p:cNvSpPr/>
          <p:nvPr/>
        </p:nvSpPr>
        <p:spPr>
          <a:xfrm>
            <a:off x="4664148" y="3611946"/>
            <a:ext cx="2124000" cy="1673956"/>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r>
              <a:rPr lang="en-US" altLang="ja-JP" sz="1400" dirty="0">
                <a:latin typeface="Meiryo UI" panose="020B0604030504040204" pitchFamily="50" charset="-128"/>
                <a:ea typeface="Meiryo UI" panose="020B0604030504040204" pitchFamily="50" charset="-128"/>
                <a:cs typeface="Meiryo UI" panose="020B0604030504040204" pitchFamily="50" charset="-128"/>
              </a:rPr>
              <a:t>   </a:t>
            </a:r>
          </a:p>
          <a:p>
            <a:pPr marL="88900" indent="-88900">
              <a:buFont typeface="Arial" panose="020B0604020202020204" pitchFamily="34" charset="0"/>
              <a:buChar char="•"/>
            </a:pPr>
            <a:r>
              <a:rPr lang="ja-JP" altLang="en-US" sz="1400" b="1" u="sng"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誤って申請内容を登録した場合、自身で修正することはできません。</a:t>
            </a:r>
          </a:p>
          <a:p>
            <a:pPr marL="88900"/>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学校にお問い合わせください。</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88900" indent="-88900">
              <a:buFont typeface="Arial" panose="020B0604020202020204" pitchFamily="34" charset="0"/>
              <a:buChar char="•"/>
            </a:pP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角丸四角形 36"/>
          <p:cNvSpPr/>
          <p:nvPr/>
        </p:nvSpPr>
        <p:spPr>
          <a:xfrm>
            <a:off x="4820504" y="3484100"/>
            <a:ext cx="700406" cy="255689"/>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角丸四角形 45"/>
          <p:cNvSpPr/>
          <p:nvPr/>
        </p:nvSpPr>
        <p:spPr>
          <a:xfrm>
            <a:off x="4820504" y="1539817"/>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5" name="右矢印 84"/>
          <p:cNvSpPr/>
          <p:nvPr/>
        </p:nvSpPr>
        <p:spPr>
          <a:xfrm>
            <a:off x="5021276" y="2372098"/>
            <a:ext cx="180000" cy="144000"/>
          </a:xfrm>
          <a:prstGeom prst="rightArrow">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51" name="グループ化 50"/>
          <p:cNvGrpSpPr/>
          <p:nvPr/>
        </p:nvGrpSpPr>
        <p:grpSpPr>
          <a:xfrm>
            <a:off x="4694798" y="1871482"/>
            <a:ext cx="198178" cy="281733"/>
            <a:chOff x="4707498" y="1706457"/>
            <a:chExt cx="198178" cy="281733"/>
          </a:xfrm>
        </p:grpSpPr>
        <p:sp>
          <p:nvSpPr>
            <p:cNvPr id="52" name="円/楕円 51"/>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3"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pic>
        <p:nvPicPr>
          <p:cNvPr id="48" name="図 47"/>
          <p:cNvPicPr>
            <a:picLocks noChangeAspect="1"/>
          </p:cNvPicPr>
          <p:nvPr/>
        </p:nvPicPr>
        <p:blipFill rotWithShape="1">
          <a:blip r:embed="rId3"/>
          <a:srcRect l="21533" t="13125" r="25148" b="39155"/>
          <a:stretch/>
        </p:blipFill>
        <p:spPr>
          <a:xfrm>
            <a:off x="236220" y="1524348"/>
            <a:ext cx="4086225" cy="1838813"/>
          </a:xfrm>
          <a:prstGeom prst="rect">
            <a:avLst/>
          </a:prstGeom>
        </p:spPr>
      </p:pic>
    </p:spTree>
    <p:extLst>
      <p:ext uri="{BB962C8B-B14F-4D97-AF65-F5344CB8AC3E}">
        <p14:creationId xmlns:p14="http://schemas.microsoft.com/office/powerpoint/2010/main" val="29478215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 </a:t>
            </a:r>
            <a:r>
              <a:rPr lang="ja-JP" altLang="en-US" dirty="0">
                <a:solidFill>
                  <a:srgbClr val="000000"/>
                </a:solidFill>
              </a:rPr>
              <a:t>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2-7.</a:t>
            </a:r>
            <a:r>
              <a:rPr lang="ja-JP" altLang="en-US" dirty="0">
                <a:solidFill>
                  <a:srgbClr val="000000"/>
                </a:solidFill>
              </a:rPr>
              <a:t>就学支援金・臨時支援金申請の登録内容を確認する </a:t>
            </a:r>
          </a:p>
        </p:txBody>
      </p:sp>
      <p:sp>
        <p:nvSpPr>
          <p:cNvPr id="34" name="正方形/長方形 33"/>
          <p:cNvSpPr/>
          <p:nvPr/>
        </p:nvSpPr>
        <p:spPr>
          <a:xfrm>
            <a:off x="164291" y="1319282"/>
            <a:ext cx="6551930"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ポータル画面</a:t>
            </a:r>
          </a:p>
        </p:txBody>
      </p:sp>
      <p:sp>
        <p:nvSpPr>
          <p:cNvPr id="48" name="正方形/長方形 47"/>
          <p:cNvSpPr/>
          <p:nvPr/>
        </p:nvSpPr>
        <p:spPr>
          <a:xfrm>
            <a:off x="236220" y="827226"/>
            <a:ext cx="6480000" cy="25996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spcBef>
                <a:spcPts val="600"/>
              </a:spcBef>
            </a:pP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臨時支援金申請の登録内容を確認します。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164291" y="3697909"/>
            <a:ext cx="6551929"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審査結果確認画面</a:t>
            </a:r>
          </a:p>
        </p:txBody>
      </p:sp>
      <p:sp>
        <p:nvSpPr>
          <p:cNvPr id="17" name="正方形/長方形 16"/>
          <p:cNvSpPr/>
          <p:nvPr/>
        </p:nvSpPr>
        <p:spPr>
          <a:xfrm>
            <a:off x="4635691" y="4286383"/>
            <a:ext cx="2124075" cy="1060317"/>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76213" indent="-17621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6213" indent="47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「審査結果情報」、</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6213" indent="47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「申請情報」で</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6213" indent="47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申請状況を確認します。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90488"/>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90488"/>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4" name="図 3">
            <a:extLst>
              <a:ext uri="{FF2B5EF4-FFF2-40B4-BE49-F238E27FC236}">
                <a16:creationId xmlns:a16="http://schemas.microsoft.com/office/drawing/2014/main" id="{24BFB82B-E2BD-72C8-9622-AD0CCC2710C5}"/>
              </a:ext>
            </a:extLst>
          </p:cNvPr>
          <p:cNvPicPr>
            <a:picLocks noChangeAspect="1"/>
          </p:cNvPicPr>
          <p:nvPr/>
        </p:nvPicPr>
        <p:blipFill rotWithShape="1">
          <a:blip r:embed="rId3"/>
          <a:srcRect l="22408" t="82020" r="24526" b="2728"/>
          <a:stretch/>
        </p:blipFill>
        <p:spPr>
          <a:xfrm>
            <a:off x="236220" y="1831465"/>
            <a:ext cx="4261884" cy="1351932"/>
          </a:xfrm>
          <a:prstGeom prst="rect">
            <a:avLst/>
          </a:prstGeom>
        </p:spPr>
      </p:pic>
      <p:sp>
        <p:nvSpPr>
          <p:cNvPr id="5" name="正方形/長方形 4">
            <a:extLst>
              <a:ext uri="{FF2B5EF4-FFF2-40B4-BE49-F238E27FC236}">
                <a16:creationId xmlns:a16="http://schemas.microsoft.com/office/drawing/2014/main" id="{EB2B2246-A0E3-365E-4B05-5DD57CE49306}"/>
              </a:ext>
            </a:extLst>
          </p:cNvPr>
          <p:cNvSpPr/>
          <p:nvPr/>
        </p:nvSpPr>
        <p:spPr>
          <a:xfrm>
            <a:off x="3573083" y="2886525"/>
            <a:ext cx="705033" cy="247468"/>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6" name="グループ化 5">
            <a:extLst>
              <a:ext uri="{FF2B5EF4-FFF2-40B4-BE49-F238E27FC236}">
                <a16:creationId xmlns:a16="http://schemas.microsoft.com/office/drawing/2014/main" id="{1D195BCB-2E2E-6C36-9688-B51EAAF2082D}"/>
              </a:ext>
            </a:extLst>
          </p:cNvPr>
          <p:cNvGrpSpPr/>
          <p:nvPr/>
        </p:nvGrpSpPr>
        <p:grpSpPr>
          <a:xfrm>
            <a:off x="3380035" y="2697916"/>
            <a:ext cx="198178" cy="281733"/>
            <a:chOff x="4707498" y="1706457"/>
            <a:chExt cx="198178" cy="281733"/>
          </a:xfrm>
        </p:grpSpPr>
        <p:sp>
          <p:nvSpPr>
            <p:cNvPr id="7" name="円/楕円 28">
              <a:extLst>
                <a:ext uri="{FF2B5EF4-FFF2-40B4-BE49-F238E27FC236}">
                  <a16:creationId xmlns:a16="http://schemas.microsoft.com/office/drawing/2014/main" id="{BD73C597-3BD2-9DD5-CBE3-62E89B6E47EC}"/>
                </a:ext>
              </a:extLst>
            </p:cNvPr>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8" name="コンテンツ プレースホルダー 2">
              <a:extLst>
                <a:ext uri="{FF2B5EF4-FFF2-40B4-BE49-F238E27FC236}">
                  <a16:creationId xmlns:a16="http://schemas.microsoft.com/office/drawing/2014/main" id="{3075628F-BBA6-393F-E022-04E9C3A9836C}"/>
                </a:ext>
              </a:extLst>
            </p:cNvPr>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pic>
        <p:nvPicPr>
          <p:cNvPr id="9" name="図 8">
            <a:extLst>
              <a:ext uri="{FF2B5EF4-FFF2-40B4-BE49-F238E27FC236}">
                <a16:creationId xmlns:a16="http://schemas.microsoft.com/office/drawing/2014/main" id="{B1608BB6-688A-A938-5FB3-04E256A824B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64291" y="4286383"/>
            <a:ext cx="4387711" cy="4680857"/>
          </a:xfrm>
          <a:prstGeom prst="rect">
            <a:avLst/>
          </a:prstGeom>
        </p:spPr>
      </p:pic>
      <p:pic>
        <p:nvPicPr>
          <p:cNvPr id="12" name="図 11">
            <a:extLst>
              <a:ext uri="{FF2B5EF4-FFF2-40B4-BE49-F238E27FC236}">
                <a16:creationId xmlns:a16="http://schemas.microsoft.com/office/drawing/2014/main" id="{001217A8-E5EE-23AF-55F2-CDC6492EC9D8}"/>
              </a:ext>
            </a:extLst>
          </p:cNvPr>
          <p:cNvPicPr>
            <a:picLocks noChangeAspect="1"/>
          </p:cNvPicPr>
          <p:nvPr/>
        </p:nvPicPr>
        <p:blipFill rotWithShape="1">
          <a:blip r:embed="rId5"/>
          <a:srcRect l="18177" t="90787" r="19575" b="4484"/>
          <a:stretch/>
        </p:blipFill>
        <p:spPr>
          <a:xfrm>
            <a:off x="76108" y="9143055"/>
            <a:ext cx="4558546" cy="343431"/>
          </a:xfrm>
          <a:prstGeom prst="rect">
            <a:avLst/>
          </a:prstGeom>
        </p:spPr>
      </p:pic>
      <p:sp>
        <p:nvSpPr>
          <p:cNvPr id="14" name="フローチャート: せん孔テープ 13">
            <a:extLst>
              <a:ext uri="{FF2B5EF4-FFF2-40B4-BE49-F238E27FC236}">
                <a16:creationId xmlns:a16="http://schemas.microsoft.com/office/drawing/2014/main" id="{A3A755F2-E10E-850D-8DE9-4F2897BF4363}"/>
              </a:ext>
            </a:extLst>
          </p:cNvPr>
          <p:cNvSpPr/>
          <p:nvPr/>
        </p:nvSpPr>
        <p:spPr>
          <a:xfrm>
            <a:off x="201927" y="8907493"/>
            <a:ext cx="4350075" cy="260444"/>
          </a:xfrm>
          <a:prstGeom prst="flowChartPunchedTape">
            <a:avLst/>
          </a:prstGeom>
          <a:solidFill>
            <a:schemeClr val="accent1"/>
          </a:solidFill>
          <a:ln>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24" name="グループ化 23">
            <a:extLst>
              <a:ext uri="{FF2B5EF4-FFF2-40B4-BE49-F238E27FC236}">
                <a16:creationId xmlns:a16="http://schemas.microsoft.com/office/drawing/2014/main" id="{1D195BCB-2E2E-6C36-9688-B51EAAF2082D}"/>
              </a:ext>
            </a:extLst>
          </p:cNvPr>
          <p:cNvGrpSpPr/>
          <p:nvPr/>
        </p:nvGrpSpPr>
        <p:grpSpPr>
          <a:xfrm>
            <a:off x="4679388" y="4512775"/>
            <a:ext cx="198178" cy="281733"/>
            <a:chOff x="4707498" y="1706457"/>
            <a:chExt cx="198178" cy="281733"/>
          </a:xfrm>
        </p:grpSpPr>
        <p:sp>
          <p:nvSpPr>
            <p:cNvPr id="28" name="円/楕円 28">
              <a:extLst>
                <a:ext uri="{FF2B5EF4-FFF2-40B4-BE49-F238E27FC236}">
                  <a16:creationId xmlns:a16="http://schemas.microsoft.com/office/drawing/2014/main" id="{BD73C597-3BD2-9DD5-CBE3-62E89B6E47EC}"/>
                </a:ext>
              </a:extLst>
            </p:cNvPr>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29" name="コンテンツ プレースホルダー 2">
              <a:extLst>
                <a:ext uri="{FF2B5EF4-FFF2-40B4-BE49-F238E27FC236}">
                  <a16:creationId xmlns:a16="http://schemas.microsoft.com/office/drawing/2014/main" id="{3075628F-BBA6-393F-E022-04E9C3A9836C}"/>
                </a:ext>
              </a:extLst>
            </p:cNvPr>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30" name="角丸四角形 29"/>
          <p:cNvSpPr/>
          <p:nvPr/>
        </p:nvSpPr>
        <p:spPr>
          <a:xfrm>
            <a:off x="4825019" y="4173764"/>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a:extLst>
              <a:ext uri="{FF2B5EF4-FFF2-40B4-BE49-F238E27FC236}">
                <a16:creationId xmlns:a16="http://schemas.microsoft.com/office/drawing/2014/main" id="{921B03B6-6694-4DD6-A0E3-F1938ABEBF78}"/>
              </a:ext>
            </a:extLst>
          </p:cNvPr>
          <p:cNvSpPr/>
          <p:nvPr/>
        </p:nvSpPr>
        <p:spPr>
          <a:xfrm>
            <a:off x="4652381" y="1880956"/>
            <a:ext cx="2124075" cy="1194164"/>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審査状況、審査結果、申請内容を確認する場合は、「表示」ボタンをクリックします。</a:t>
            </a:r>
            <a:endParaRPr kumimoji="1"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角丸四角形 21">
            <a:extLst>
              <a:ext uri="{FF2B5EF4-FFF2-40B4-BE49-F238E27FC236}">
                <a16:creationId xmlns:a16="http://schemas.microsoft.com/office/drawing/2014/main" id="{871C1A24-4256-4CA4-B608-3A347DB0FB7F}"/>
              </a:ext>
            </a:extLst>
          </p:cNvPr>
          <p:cNvSpPr/>
          <p:nvPr/>
        </p:nvSpPr>
        <p:spPr>
          <a:xfrm>
            <a:off x="4808811" y="1782204"/>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3" name="グループ化 32">
            <a:extLst>
              <a:ext uri="{FF2B5EF4-FFF2-40B4-BE49-F238E27FC236}">
                <a16:creationId xmlns:a16="http://schemas.microsoft.com/office/drawing/2014/main" id="{EEE465E2-D381-4527-92E1-057E59DE0022}"/>
              </a:ext>
            </a:extLst>
          </p:cNvPr>
          <p:cNvGrpSpPr/>
          <p:nvPr/>
        </p:nvGrpSpPr>
        <p:grpSpPr>
          <a:xfrm>
            <a:off x="4697638" y="2097045"/>
            <a:ext cx="198178" cy="281733"/>
            <a:chOff x="4707498" y="1706457"/>
            <a:chExt cx="198178" cy="281733"/>
          </a:xfrm>
        </p:grpSpPr>
        <p:sp>
          <p:nvSpPr>
            <p:cNvPr id="35" name="円/楕円 25">
              <a:extLst>
                <a:ext uri="{FF2B5EF4-FFF2-40B4-BE49-F238E27FC236}">
                  <a16:creationId xmlns:a16="http://schemas.microsoft.com/office/drawing/2014/main" id="{671E1CB3-17AE-4DA3-8A44-2D94514B03C4}"/>
                </a:ext>
              </a:extLst>
            </p:cNvPr>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37" name="コンテンツ プレースホルダー 2">
              <a:extLst>
                <a:ext uri="{FF2B5EF4-FFF2-40B4-BE49-F238E27FC236}">
                  <a16:creationId xmlns:a16="http://schemas.microsoft.com/office/drawing/2014/main" id="{C5646766-BB1B-4E4B-8C7A-B005CA1239D5}"/>
                </a:ext>
              </a:extLst>
            </p:cNvPr>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Tree>
    <p:extLst>
      <p:ext uri="{BB962C8B-B14F-4D97-AF65-F5344CB8AC3E}">
        <p14:creationId xmlns:p14="http://schemas.microsoft.com/office/powerpoint/2010/main" val="28776029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DDF6D958-7527-4AA4-8961-77ADF9681B53}"/>
              </a:ext>
            </a:extLst>
          </p:cNvPr>
          <p:cNvSpPr>
            <a:spLocks noGrp="1"/>
          </p:cNvSpPr>
          <p:nvPr>
            <p:ph idx="1"/>
          </p:nvPr>
        </p:nvSpPr>
        <p:spPr>
          <a:xfrm>
            <a:off x="327789" y="914400"/>
            <a:ext cx="6192102" cy="1569720"/>
          </a:xfrm>
        </p:spPr>
        <p:txBody>
          <a:bodyPr/>
          <a:lstStyle/>
          <a:p>
            <a:pPr marL="342900" indent="-342900">
              <a:buFont typeface="Wingdings" panose="05000000000000000000" pitchFamily="2" charset="2"/>
              <a:buChar char="u"/>
            </a:pPr>
            <a:r>
              <a:rPr kumimoji="1" lang="ja-JP" altLang="en-US" dirty="0"/>
              <a:t>基本的には、システム外での提出物はありません。</a:t>
            </a:r>
            <a:endParaRPr kumimoji="1" lang="en-US" altLang="ja-JP" dirty="0"/>
          </a:p>
          <a:p>
            <a:pPr marL="342900" indent="-342900">
              <a:buFont typeface="Wingdings" panose="05000000000000000000" pitchFamily="2" charset="2"/>
              <a:buChar char="u"/>
            </a:pPr>
            <a:endParaRPr lang="en-US" altLang="ja-JP" dirty="0"/>
          </a:p>
          <a:p>
            <a:pPr indent="266700"/>
            <a:r>
              <a:rPr kumimoji="1" lang="ja-JP" altLang="en-US" u="sng" dirty="0"/>
              <a:t>ただし、</a:t>
            </a:r>
            <a:r>
              <a:rPr lang="ja-JP" altLang="en-US" u="sng" dirty="0"/>
              <a:t>収入状況の提出方法を「システム外で提出する」を選択した方</a:t>
            </a:r>
            <a:r>
              <a:rPr kumimoji="1" lang="ja-JP" altLang="en-US" u="sng" dirty="0"/>
              <a:t>は、学校事務室まで</a:t>
            </a:r>
            <a:r>
              <a:rPr lang="ja-JP" altLang="en-US" u="sng" dirty="0"/>
              <a:t>生活保護受給証明書等、必要書類を</a:t>
            </a:r>
            <a:r>
              <a:rPr kumimoji="1" lang="ja-JP" altLang="en-US" u="sng" dirty="0"/>
              <a:t>書類を提出してください。</a:t>
            </a:r>
            <a:endParaRPr lang="en-US" altLang="ja-JP" u="sng" dirty="0"/>
          </a:p>
          <a:p>
            <a:endParaRPr lang="en-US" altLang="ja-JP" dirty="0"/>
          </a:p>
        </p:txBody>
      </p:sp>
      <p:sp>
        <p:nvSpPr>
          <p:cNvPr id="5" name="テキスト プレースホルダー 10">
            <a:extLst>
              <a:ext uri="{FF2B5EF4-FFF2-40B4-BE49-F238E27FC236}">
                <a16:creationId xmlns:a16="http://schemas.microsoft.com/office/drawing/2014/main" id="{77AE698B-F7F1-4EAF-BC3C-22DDA80A1220}"/>
              </a:ext>
            </a:extLst>
          </p:cNvPr>
          <p:cNvSpPr>
            <a:spLocks noGrp="1"/>
          </p:cNvSpPr>
          <p:nvPr>
            <p:ph type="body" sz="quarter" idx="10"/>
          </p:nvPr>
        </p:nvSpPr>
        <p:spPr>
          <a:xfrm>
            <a:off x="119207" y="4192"/>
            <a:ext cx="6625475" cy="720000"/>
          </a:xfrm>
        </p:spPr>
        <p:txBody>
          <a:bodyPr>
            <a:normAutofit/>
          </a:bodyPr>
          <a:lstStyle/>
          <a:p>
            <a:r>
              <a:rPr lang="en-US" altLang="ja-JP" dirty="0">
                <a:solidFill>
                  <a:srgbClr val="000000"/>
                </a:solidFill>
              </a:rPr>
              <a:t>3.</a:t>
            </a:r>
            <a:r>
              <a:rPr lang="ja-JP" altLang="en-US" dirty="0">
                <a:solidFill>
                  <a:srgbClr val="000000"/>
                </a:solidFill>
              </a:rPr>
              <a:t> 提出物について </a:t>
            </a:r>
          </a:p>
        </p:txBody>
      </p:sp>
      <p:sp>
        <p:nvSpPr>
          <p:cNvPr id="6" name="フローチャート: 代替処理 5">
            <a:extLst>
              <a:ext uri="{FF2B5EF4-FFF2-40B4-BE49-F238E27FC236}">
                <a16:creationId xmlns:a16="http://schemas.microsoft.com/office/drawing/2014/main" id="{EF8779D7-9BB1-4F98-87F1-EC9A7152FB8B}"/>
              </a:ext>
            </a:extLst>
          </p:cNvPr>
          <p:cNvSpPr/>
          <p:nvPr/>
        </p:nvSpPr>
        <p:spPr>
          <a:xfrm>
            <a:off x="784860" y="3083560"/>
            <a:ext cx="5288280" cy="1363980"/>
          </a:xfrm>
          <a:prstGeom prst="flowChartAlternateProcess">
            <a:avLst/>
          </a:prstGeom>
          <a:solidFill>
            <a:schemeClr val="accent1">
              <a:lumMod val="75000"/>
            </a:schemeClr>
          </a:solidFill>
          <a:ln>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dirty="0"/>
              <a:t>提出方法や締め切りは、</a:t>
            </a:r>
            <a:endParaRPr lang="en-US" altLang="ja-JP" dirty="0"/>
          </a:p>
          <a:p>
            <a:pPr algn="ctr"/>
            <a:r>
              <a:rPr lang="ja-JP" altLang="en-US" dirty="0"/>
              <a:t>学校事務室の指示に従ってください</a:t>
            </a:r>
            <a:endParaRPr lang="en-US" altLang="ja-JP" dirty="0"/>
          </a:p>
        </p:txBody>
      </p:sp>
    </p:spTree>
    <p:extLst>
      <p:ext uri="{BB962C8B-B14F-4D97-AF65-F5344CB8AC3E}">
        <p14:creationId xmlns:p14="http://schemas.microsoft.com/office/powerpoint/2010/main" val="1436024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C6439E98-9D64-4E44-9574-6C5B43A0E299}"/>
              </a:ext>
            </a:extLst>
          </p:cNvPr>
          <p:cNvSpPr>
            <a:spLocks noGrp="1"/>
          </p:cNvSpPr>
          <p:nvPr>
            <p:ph type="body" sz="quarter" idx="10"/>
          </p:nvPr>
        </p:nvSpPr>
        <p:spPr/>
        <p:txBody>
          <a:bodyPr/>
          <a:lstStyle/>
          <a:p>
            <a:r>
              <a:rPr lang="en-US" altLang="ja-JP" dirty="0"/>
              <a:t>4.</a:t>
            </a:r>
            <a:r>
              <a:rPr lang="ja-JP" altLang="en-US" dirty="0"/>
              <a:t> システムに関する</a:t>
            </a:r>
            <a:r>
              <a:rPr kumimoji="1" lang="ja-JP" altLang="en-US" dirty="0"/>
              <a:t>お問合せについて</a:t>
            </a:r>
          </a:p>
        </p:txBody>
      </p:sp>
      <p:pic>
        <p:nvPicPr>
          <p:cNvPr id="4" name="図 3">
            <a:extLst>
              <a:ext uri="{FF2B5EF4-FFF2-40B4-BE49-F238E27FC236}">
                <a16:creationId xmlns:a16="http://schemas.microsoft.com/office/drawing/2014/main" id="{AADA0D67-899E-466B-BB84-D480FCA54A3D}"/>
              </a:ext>
            </a:extLst>
          </p:cNvPr>
          <p:cNvPicPr/>
          <p:nvPr/>
        </p:nvPicPr>
        <p:blipFill rotWithShape="1">
          <a:blip r:embed="rId2"/>
          <a:srcRect l="45224" t="3599" r="17623" b="81191"/>
          <a:stretch/>
        </p:blipFill>
        <p:spPr bwMode="auto">
          <a:xfrm>
            <a:off x="544428" y="1891540"/>
            <a:ext cx="5769144" cy="1406031"/>
          </a:xfrm>
          <a:prstGeom prst="rect">
            <a:avLst/>
          </a:prstGeom>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12" name="正方形/長方形 11">
            <a:extLst>
              <a:ext uri="{FF2B5EF4-FFF2-40B4-BE49-F238E27FC236}">
                <a16:creationId xmlns:a16="http://schemas.microsoft.com/office/drawing/2014/main" id="{0472B642-21A8-409E-9744-DFDC9937288B}"/>
              </a:ext>
            </a:extLst>
          </p:cNvPr>
          <p:cNvSpPr/>
          <p:nvPr/>
        </p:nvSpPr>
        <p:spPr>
          <a:xfrm>
            <a:off x="1568275" y="2762967"/>
            <a:ext cx="260525" cy="9525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3" name="正方形/長方形 12">
            <a:extLst>
              <a:ext uri="{FF2B5EF4-FFF2-40B4-BE49-F238E27FC236}">
                <a16:creationId xmlns:a16="http://schemas.microsoft.com/office/drawing/2014/main" id="{5FDF4E5E-19DA-4375-A152-D68308160E12}"/>
              </a:ext>
            </a:extLst>
          </p:cNvPr>
          <p:cNvSpPr/>
          <p:nvPr/>
        </p:nvSpPr>
        <p:spPr>
          <a:xfrm>
            <a:off x="2930350" y="2762967"/>
            <a:ext cx="475790" cy="9525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4" name="正方形/長方形 13">
            <a:extLst>
              <a:ext uri="{FF2B5EF4-FFF2-40B4-BE49-F238E27FC236}">
                <a16:creationId xmlns:a16="http://schemas.microsoft.com/office/drawing/2014/main" id="{90636656-5D8A-461B-9135-5236D10610AC}"/>
              </a:ext>
            </a:extLst>
          </p:cNvPr>
          <p:cNvSpPr/>
          <p:nvPr/>
        </p:nvSpPr>
        <p:spPr>
          <a:xfrm>
            <a:off x="4041671" y="2762967"/>
            <a:ext cx="928473" cy="9525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6" name="コンテンツ プレースホルダー 15">
            <a:extLst>
              <a:ext uri="{FF2B5EF4-FFF2-40B4-BE49-F238E27FC236}">
                <a16:creationId xmlns:a16="http://schemas.microsoft.com/office/drawing/2014/main" id="{191CD889-15F0-459E-A3AA-2698B457D630}"/>
              </a:ext>
            </a:extLst>
          </p:cNvPr>
          <p:cNvSpPr>
            <a:spLocks noGrp="1"/>
          </p:cNvSpPr>
          <p:nvPr>
            <p:ph idx="1"/>
          </p:nvPr>
        </p:nvSpPr>
        <p:spPr>
          <a:xfrm>
            <a:off x="0" y="1014008"/>
            <a:ext cx="6192102" cy="720000"/>
          </a:xfrm>
        </p:spPr>
        <p:txBody>
          <a:bodyPr/>
          <a:lstStyle/>
          <a:p>
            <a:r>
              <a:rPr lang="en-US" altLang="ja-JP" dirty="0"/>
              <a:t>(</a:t>
            </a:r>
            <a:r>
              <a:rPr lang="ja-JP" altLang="en-US" dirty="0"/>
              <a:t>１</a:t>
            </a:r>
            <a:r>
              <a:rPr lang="en-US" altLang="ja-JP" dirty="0"/>
              <a:t>)</a:t>
            </a:r>
            <a:r>
              <a:rPr lang="ja-JP" altLang="en-US" dirty="0"/>
              <a:t> 基本的な操作方法や質問については、</a:t>
            </a:r>
            <a:endParaRPr lang="en-US" altLang="ja-JP" dirty="0"/>
          </a:p>
          <a:p>
            <a:r>
              <a:rPr lang="ja-JP" altLang="en-US" dirty="0"/>
              <a:t>　　　</a:t>
            </a:r>
            <a:r>
              <a:rPr lang="ja-JP" altLang="en-US" b="1" u="sng" dirty="0"/>
              <a:t>チャットボット</a:t>
            </a:r>
            <a:r>
              <a:rPr lang="ja-JP" altLang="en-US" dirty="0"/>
              <a:t>又は</a:t>
            </a:r>
            <a:r>
              <a:rPr lang="en-US" altLang="ja-JP" b="1" u="sng" dirty="0"/>
              <a:t>FAQ</a:t>
            </a:r>
            <a:r>
              <a:rPr lang="ja-JP" altLang="en-US" dirty="0"/>
              <a:t>をご活用ください。</a:t>
            </a:r>
          </a:p>
        </p:txBody>
      </p:sp>
      <p:sp>
        <p:nvSpPr>
          <p:cNvPr id="17" name="四角形: 角を丸くする 16">
            <a:extLst>
              <a:ext uri="{FF2B5EF4-FFF2-40B4-BE49-F238E27FC236}">
                <a16:creationId xmlns:a16="http://schemas.microsoft.com/office/drawing/2014/main" id="{4ADD3C39-B583-44C4-8504-3AACD8353B07}"/>
              </a:ext>
            </a:extLst>
          </p:cNvPr>
          <p:cNvSpPr/>
          <p:nvPr/>
        </p:nvSpPr>
        <p:spPr>
          <a:xfrm>
            <a:off x="1688592" y="2300479"/>
            <a:ext cx="1188720" cy="298704"/>
          </a:xfrm>
          <a:prstGeom prst="roundRect">
            <a:avLst/>
          </a:prstGeom>
          <a:noFill/>
          <a:ln w="57150">
            <a:solidFill>
              <a:srgbClr val="FFFF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8" name="四角形: 角を丸くする 17">
            <a:extLst>
              <a:ext uri="{FF2B5EF4-FFF2-40B4-BE49-F238E27FC236}">
                <a16:creationId xmlns:a16="http://schemas.microsoft.com/office/drawing/2014/main" id="{C3756379-E4DD-4184-9C5E-B9691E7A4AB0}"/>
              </a:ext>
            </a:extLst>
          </p:cNvPr>
          <p:cNvSpPr/>
          <p:nvPr/>
        </p:nvSpPr>
        <p:spPr>
          <a:xfrm>
            <a:off x="3517392" y="2300479"/>
            <a:ext cx="579120" cy="298704"/>
          </a:xfrm>
          <a:prstGeom prst="roundRect">
            <a:avLst/>
          </a:prstGeom>
          <a:noFill/>
          <a:ln w="57150">
            <a:solidFill>
              <a:srgbClr val="FFFF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0" name="吹き出し: 四角形 19">
            <a:extLst>
              <a:ext uri="{FF2B5EF4-FFF2-40B4-BE49-F238E27FC236}">
                <a16:creationId xmlns:a16="http://schemas.microsoft.com/office/drawing/2014/main" id="{85F4327C-38EA-4B48-BC75-D81AB72324AD}"/>
              </a:ext>
            </a:extLst>
          </p:cNvPr>
          <p:cNvSpPr/>
          <p:nvPr/>
        </p:nvSpPr>
        <p:spPr>
          <a:xfrm>
            <a:off x="1080469" y="3048848"/>
            <a:ext cx="2260139" cy="1162554"/>
          </a:xfrm>
          <a:prstGeom prst="wedgeRectCallout">
            <a:avLst>
              <a:gd name="adj1" fmla="val 12028"/>
              <a:gd name="adj2" fmla="val -93902"/>
            </a:avLst>
          </a:prstGeom>
          <a:solidFill>
            <a:schemeClr val="bg1"/>
          </a:solidFill>
          <a:ln>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latin typeface="Meiryo UI" panose="020B0604030504040204" pitchFamily="50" charset="-128"/>
                <a:ea typeface="Meiryo UI" panose="020B0604030504040204" pitchFamily="50" charset="-128"/>
              </a:rPr>
              <a:t>問合せ自動応答システム（チャットボット）</a:t>
            </a:r>
            <a:r>
              <a:rPr kumimoji="1" lang="ja-JP" altLang="en-US" sz="1600" dirty="0">
                <a:solidFill>
                  <a:schemeClr val="tx1"/>
                </a:solidFill>
                <a:latin typeface="Meiryo UI" panose="020B0604030504040204" pitchFamily="50" charset="-128"/>
                <a:ea typeface="Meiryo UI" panose="020B0604030504040204" pitchFamily="50" charset="-128"/>
              </a:rPr>
              <a:t>が起動します。</a:t>
            </a:r>
          </a:p>
        </p:txBody>
      </p:sp>
      <p:sp>
        <p:nvSpPr>
          <p:cNvPr id="21" name="吹き出し: 四角形 20">
            <a:extLst>
              <a:ext uri="{FF2B5EF4-FFF2-40B4-BE49-F238E27FC236}">
                <a16:creationId xmlns:a16="http://schemas.microsoft.com/office/drawing/2014/main" id="{B3435D54-19B6-4B5D-8652-A3F815AC610E}"/>
              </a:ext>
            </a:extLst>
          </p:cNvPr>
          <p:cNvSpPr/>
          <p:nvPr/>
        </p:nvSpPr>
        <p:spPr>
          <a:xfrm>
            <a:off x="3517392" y="3055733"/>
            <a:ext cx="2260139" cy="1182065"/>
          </a:xfrm>
          <a:prstGeom prst="wedgeRectCallout">
            <a:avLst>
              <a:gd name="adj1" fmla="val -30375"/>
              <a:gd name="adj2" fmla="val -98490"/>
            </a:avLst>
          </a:prstGeom>
          <a:solidFill>
            <a:schemeClr val="bg1"/>
          </a:solidFill>
          <a:ln>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sz="1600" dirty="0">
                <a:solidFill>
                  <a:schemeClr val="tx1"/>
                </a:solidFill>
                <a:latin typeface="Meiryo UI" panose="020B0604030504040204" pitchFamily="50" charset="-128"/>
                <a:ea typeface="Meiryo UI" panose="020B0604030504040204" pitchFamily="50" charset="-128"/>
              </a:rPr>
              <a:t>FAQ</a:t>
            </a:r>
            <a:r>
              <a:rPr lang="ja-JP" altLang="en-US" sz="1600" dirty="0">
                <a:solidFill>
                  <a:schemeClr val="tx1"/>
                </a:solidFill>
                <a:latin typeface="Meiryo UI" panose="020B0604030504040204" pitchFamily="50" charset="-128"/>
                <a:ea typeface="Meiryo UI" panose="020B0604030504040204" pitchFamily="50" charset="-128"/>
              </a:rPr>
              <a:t>（</a:t>
            </a:r>
            <a:r>
              <a:rPr lang="en-US" altLang="ja-JP" sz="1600" dirty="0">
                <a:solidFill>
                  <a:schemeClr val="tx1"/>
                </a:solidFill>
                <a:latin typeface="Meiryo UI" panose="020B0604030504040204" pitchFamily="50" charset="-128"/>
                <a:ea typeface="Meiryo UI" panose="020B0604030504040204" pitchFamily="50" charset="-128"/>
              </a:rPr>
              <a:t>PDF</a:t>
            </a:r>
            <a:r>
              <a:rPr lang="ja-JP" altLang="en-US" sz="1600" dirty="0">
                <a:solidFill>
                  <a:schemeClr val="tx1"/>
                </a:solidFill>
                <a:latin typeface="Meiryo UI" panose="020B0604030504040204" pitchFamily="50" charset="-128"/>
                <a:ea typeface="Meiryo UI" panose="020B0604030504040204" pitchFamily="50" charset="-128"/>
              </a:rPr>
              <a:t>）が</a:t>
            </a:r>
            <a:endParaRPr lang="en-US" altLang="ja-JP" sz="1600" dirty="0">
              <a:solidFill>
                <a:schemeClr val="tx1"/>
              </a:solidFill>
              <a:latin typeface="Meiryo UI" panose="020B0604030504040204" pitchFamily="50" charset="-128"/>
              <a:ea typeface="Meiryo UI" panose="020B0604030504040204" pitchFamily="50" charset="-128"/>
            </a:endParaRPr>
          </a:p>
          <a:p>
            <a:pPr algn="ctr"/>
            <a:r>
              <a:rPr lang="ja-JP" altLang="en-US" sz="1600" dirty="0">
                <a:solidFill>
                  <a:schemeClr val="tx1"/>
                </a:solidFill>
                <a:latin typeface="Meiryo UI" panose="020B0604030504040204" pitchFamily="50" charset="-128"/>
                <a:ea typeface="Meiryo UI" panose="020B0604030504040204" pitchFamily="50" charset="-128"/>
              </a:rPr>
              <a:t>ダウンロードできます。</a:t>
            </a:r>
            <a:endParaRPr kumimoji="1" lang="ja-JP" altLang="en-US" sz="1600" dirty="0"/>
          </a:p>
        </p:txBody>
      </p:sp>
      <p:sp>
        <p:nvSpPr>
          <p:cNvPr id="22" name="コンテンツ プレースホルダー 15">
            <a:extLst>
              <a:ext uri="{FF2B5EF4-FFF2-40B4-BE49-F238E27FC236}">
                <a16:creationId xmlns:a16="http://schemas.microsoft.com/office/drawing/2014/main" id="{3810268D-7090-4F29-9A32-C6BF44472FAD}"/>
              </a:ext>
            </a:extLst>
          </p:cNvPr>
          <p:cNvSpPr txBox="1">
            <a:spLocks/>
          </p:cNvSpPr>
          <p:nvPr/>
        </p:nvSpPr>
        <p:spPr>
          <a:xfrm>
            <a:off x="36743" y="4469804"/>
            <a:ext cx="6738793" cy="720000"/>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r>
              <a:rPr lang="en-US" altLang="ja-JP" dirty="0"/>
              <a:t>(</a:t>
            </a:r>
            <a:r>
              <a:rPr lang="ja-JP" altLang="en-US" dirty="0"/>
              <a:t>２</a:t>
            </a:r>
            <a:r>
              <a:rPr lang="en-US" altLang="ja-JP" dirty="0"/>
              <a:t>)</a:t>
            </a:r>
            <a:r>
              <a:rPr lang="ja-JP" altLang="en-US" dirty="0"/>
              <a:t>チャットボットで問題が解決しない場合、</a:t>
            </a:r>
            <a:r>
              <a:rPr lang="ja-JP" altLang="en-US" b="1" u="sng" dirty="0"/>
              <a:t>文部科学省</a:t>
            </a:r>
            <a:endParaRPr lang="en-US" altLang="ja-JP" b="1" u="sng" dirty="0"/>
          </a:p>
          <a:p>
            <a:r>
              <a:rPr lang="ja-JP" altLang="en-US" dirty="0"/>
              <a:t>　　　</a:t>
            </a:r>
            <a:r>
              <a:rPr lang="ja-JP" altLang="en-US" b="1" u="sng" dirty="0"/>
              <a:t>ヘルプデスク</a:t>
            </a:r>
            <a:r>
              <a:rPr lang="ja-JP" altLang="en-US" dirty="0"/>
              <a:t>にメールで問い合わせることができます。</a:t>
            </a:r>
          </a:p>
        </p:txBody>
      </p:sp>
      <p:pic>
        <p:nvPicPr>
          <p:cNvPr id="24" name="図 23">
            <a:extLst>
              <a:ext uri="{FF2B5EF4-FFF2-40B4-BE49-F238E27FC236}">
                <a16:creationId xmlns:a16="http://schemas.microsoft.com/office/drawing/2014/main" id="{F2AF779E-202E-4A46-9952-4D3454E2524F}"/>
              </a:ext>
            </a:extLst>
          </p:cNvPr>
          <p:cNvPicPr>
            <a:picLocks noChangeAspect="1"/>
          </p:cNvPicPr>
          <p:nvPr/>
        </p:nvPicPr>
        <p:blipFill rotWithShape="1">
          <a:blip r:embed="rId3"/>
          <a:srcRect l="37501" t="56044" r="32833" b="18297"/>
          <a:stretch/>
        </p:blipFill>
        <p:spPr>
          <a:xfrm>
            <a:off x="3336338" y="5252369"/>
            <a:ext cx="2980601" cy="1611236"/>
          </a:xfrm>
          <a:prstGeom prst="rect">
            <a:avLst/>
          </a:prstGeom>
        </p:spPr>
      </p:pic>
      <p:pic>
        <p:nvPicPr>
          <p:cNvPr id="26" name="図 25">
            <a:extLst>
              <a:ext uri="{FF2B5EF4-FFF2-40B4-BE49-F238E27FC236}">
                <a16:creationId xmlns:a16="http://schemas.microsoft.com/office/drawing/2014/main" id="{DF9E93E2-F9DE-4C39-B1A7-D3B9E76D3C5B}"/>
              </a:ext>
            </a:extLst>
          </p:cNvPr>
          <p:cNvPicPr>
            <a:picLocks noChangeAspect="1"/>
          </p:cNvPicPr>
          <p:nvPr/>
        </p:nvPicPr>
        <p:blipFill rotWithShape="1">
          <a:blip r:embed="rId4"/>
          <a:srcRect l="37247" t="39200" r="32298" b="21120"/>
          <a:stretch/>
        </p:blipFill>
        <p:spPr>
          <a:xfrm>
            <a:off x="3340608" y="6802645"/>
            <a:ext cx="2976331" cy="2423630"/>
          </a:xfrm>
          <a:prstGeom prst="rect">
            <a:avLst/>
          </a:prstGeom>
        </p:spPr>
      </p:pic>
      <p:sp>
        <p:nvSpPr>
          <p:cNvPr id="27" name="四角形: 角を丸くする 26">
            <a:extLst>
              <a:ext uri="{FF2B5EF4-FFF2-40B4-BE49-F238E27FC236}">
                <a16:creationId xmlns:a16="http://schemas.microsoft.com/office/drawing/2014/main" id="{AF64622D-6C0C-4DFC-AEC7-288FC7FC3591}"/>
              </a:ext>
            </a:extLst>
          </p:cNvPr>
          <p:cNvSpPr/>
          <p:nvPr/>
        </p:nvSpPr>
        <p:spPr>
          <a:xfrm>
            <a:off x="4559372" y="6058393"/>
            <a:ext cx="802363" cy="397588"/>
          </a:xfrm>
          <a:prstGeom prst="roundRect">
            <a:avLst/>
          </a:prstGeom>
          <a:noFill/>
          <a:ln w="5715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9" name="四角形: 角を丸くする 28">
            <a:extLst>
              <a:ext uri="{FF2B5EF4-FFF2-40B4-BE49-F238E27FC236}">
                <a16:creationId xmlns:a16="http://schemas.microsoft.com/office/drawing/2014/main" id="{F8D60C78-BBDA-4EAA-B924-DA48B292D5F4}"/>
              </a:ext>
            </a:extLst>
          </p:cNvPr>
          <p:cNvSpPr/>
          <p:nvPr/>
        </p:nvSpPr>
        <p:spPr>
          <a:xfrm>
            <a:off x="3947227" y="7685914"/>
            <a:ext cx="2194537" cy="142875"/>
          </a:xfrm>
          <a:prstGeom prst="round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1" name="正方形/長方形 30">
            <a:extLst>
              <a:ext uri="{FF2B5EF4-FFF2-40B4-BE49-F238E27FC236}">
                <a16:creationId xmlns:a16="http://schemas.microsoft.com/office/drawing/2014/main" id="{CE802474-110C-46AE-ADB1-37396B7098EF}"/>
              </a:ext>
            </a:extLst>
          </p:cNvPr>
          <p:cNvSpPr/>
          <p:nvPr/>
        </p:nvSpPr>
        <p:spPr>
          <a:xfrm>
            <a:off x="541061" y="5533298"/>
            <a:ext cx="2205619" cy="1556226"/>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95250">
              <a:buFont typeface="Arial" panose="020B0604020202020204" pitchFamily="34" charset="0"/>
              <a:buChar char="•"/>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問合せ先メールアドレスや送信方法については、ヘルプデスク利用マニュアル（申請者向け）をご確認ください。</a:t>
            </a:r>
          </a:p>
        </p:txBody>
      </p:sp>
      <p:sp>
        <p:nvSpPr>
          <p:cNvPr id="32" name="角丸四角形 16">
            <a:extLst>
              <a:ext uri="{FF2B5EF4-FFF2-40B4-BE49-F238E27FC236}">
                <a16:creationId xmlns:a16="http://schemas.microsoft.com/office/drawing/2014/main" id="{E34A3760-DEF2-409C-A64F-4FF47097803C}"/>
              </a:ext>
            </a:extLst>
          </p:cNvPr>
          <p:cNvSpPr/>
          <p:nvPr/>
        </p:nvSpPr>
        <p:spPr>
          <a:xfrm>
            <a:off x="781488" y="5383635"/>
            <a:ext cx="700406" cy="255689"/>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矢印: 上 32">
            <a:extLst>
              <a:ext uri="{FF2B5EF4-FFF2-40B4-BE49-F238E27FC236}">
                <a16:creationId xmlns:a16="http://schemas.microsoft.com/office/drawing/2014/main" id="{183C49D0-D2A3-44B2-8A4B-23C3D9C78410}"/>
              </a:ext>
            </a:extLst>
          </p:cNvPr>
          <p:cNvSpPr/>
          <p:nvPr/>
        </p:nvSpPr>
        <p:spPr>
          <a:xfrm rot="20222989">
            <a:off x="5787949" y="7725810"/>
            <a:ext cx="286512" cy="403365"/>
          </a:xfrm>
          <a:prstGeom prst="upArrow">
            <a:avLst>
              <a:gd name="adj1" fmla="val 28723"/>
              <a:gd name="adj2" fmla="val 99646"/>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Tree>
    <p:extLst>
      <p:ext uri="{BB962C8B-B14F-4D97-AF65-F5344CB8AC3E}">
        <p14:creationId xmlns:p14="http://schemas.microsoft.com/office/powerpoint/2010/main" val="18600966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236219" y="771460"/>
            <a:ext cx="6480000" cy="63091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spcBef>
                <a:spcPts val="600"/>
              </a:spcBef>
            </a:pP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e-</a:t>
            </a:r>
            <a:r>
              <a:rPr lang="en-US" altLang="ja-JP" sz="1200" dirty="0" err="1">
                <a:solidFill>
                  <a:srgbClr val="000000"/>
                </a:solidFill>
                <a:latin typeface="Meiryo UI" panose="020B0604030504040204" pitchFamily="50" charset="-128"/>
                <a:ea typeface="Meiryo UI" panose="020B0604030504040204" pitchFamily="50" charset="-128"/>
                <a:cs typeface="Meiryo UI" panose="020B0604030504040204" pitchFamily="50" charset="-128"/>
              </a:rPr>
              <a:t>Shien</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を使用するために、システムへログインします。</a:t>
            </a:r>
            <a:b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b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ログインは、パソコン、スマートフォンから以下の</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URL</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を入力してアクセスします。以下の</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QR</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コードを読み取ってもアクセスできます。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正方形/長方形 35"/>
          <p:cNvSpPr/>
          <p:nvPr/>
        </p:nvSpPr>
        <p:spPr>
          <a:xfrm>
            <a:off x="236219" y="1467972"/>
            <a:ext cx="2735073" cy="23749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spcBef>
                <a:spcPts val="600"/>
              </a:spcBef>
            </a:pP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hlinkClick r:id="rId3"/>
              </a:rPr>
              <a:t>https://www.e-shien.mext.go.jp/</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82" name="図 8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409" y="2868797"/>
            <a:ext cx="3778423" cy="3854301"/>
          </a:xfrm>
          <a:prstGeom prst="rect">
            <a:avLst/>
          </a:prstGeom>
          <a:ln w="3175">
            <a:noFill/>
            <a:prstDash val="solid"/>
          </a:ln>
        </p:spPr>
      </p:pic>
      <p:pic>
        <p:nvPicPr>
          <p:cNvPr id="2" name="図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698" y="7198828"/>
            <a:ext cx="3670464" cy="1680564"/>
          </a:xfrm>
          <a:prstGeom prst="rect">
            <a:avLst/>
          </a:prstGeom>
          <a:ln w="3175">
            <a:noFill/>
          </a:ln>
        </p:spPr>
      </p:pic>
      <p:sp>
        <p:nvSpPr>
          <p:cNvPr id="15" name="正方形/長方形 14"/>
          <p:cNvSpPr/>
          <p:nvPr/>
        </p:nvSpPr>
        <p:spPr>
          <a:xfrm>
            <a:off x="164289" y="2246836"/>
            <a:ext cx="6551929"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ログイン画面</a:t>
            </a:r>
          </a:p>
        </p:txBody>
      </p:sp>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 </a:t>
            </a:r>
            <a:r>
              <a:rPr lang="ja-JP" altLang="en-US" dirty="0">
                <a:solidFill>
                  <a:srgbClr val="000000"/>
                </a:solidFill>
              </a:rPr>
              <a:t>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2-1.</a:t>
            </a:r>
            <a:r>
              <a:rPr lang="ja-JP" altLang="en-US" dirty="0">
                <a:solidFill>
                  <a:srgbClr val="000000"/>
                </a:solidFill>
              </a:rPr>
              <a:t> </a:t>
            </a:r>
            <a:r>
              <a:rPr lang="en-US" altLang="ja-JP" dirty="0">
                <a:solidFill>
                  <a:srgbClr val="000000"/>
                </a:solidFill>
              </a:rPr>
              <a:t>e-</a:t>
            </a:r>
            <a:r>
              <a:rPr lang="en-US" altLang="ja-JP" dirty="0" err="1">
                <a:solidFill>
                  <a:srgbClr val="000000"/>
                </a:solidFill>
              </a:rPr>
              <a:t>Shien</a:t>
            </a:r>
            <a:r>
              <a:rPr lang="ja-JP" altLang="en-US" dirty="0">
                <a:solidFill>
                  <a:srgbClr val="000000"/>
                </a:solidFill>
              </a:rPr>
              <a:t>にログインする</a:t>
            </a:r>
          </a:p>
        </p:txBody>
      </p:sp>
      <p:sp>
        <p:nvSpPr>
          <p:cNvPr id="27" name="正方形/長方形 26"/>
          <p:cNvSpPr/>
          <p:nvPr/>
        </p:nvSpPr>
        <p:spPr>
          <a:xfrm>
            <a:off x="1481565" y="5158261"/>
            <a:ext cx="1605600" cy="174866"/>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p>
        </p:txBody>
      </p:sp>
      <p:sp>
        <p:nvSpPr>
          <p:cNvPr id="30" name="正方形/長方形 29"/>
          <p:cNvSpPr/>
          <p:nvPr/>
        </p:nvSpPr>
        <p:spPr>
          <a:xfrm>
            <a:off x="1481565" y="3914269"/>
            <a:ext cx="1801845" cy="151435"/>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1" name="正方形/長方形 30"/>
          <p:cNvSpPr/>
          <p:nvPr/>
        </p:nvSpPr>
        <p:spPr>
          <a:xfrm>
            <a:off x="1481565" y="4484101"/>
            <a:ext cx="1801845" cy="164900"/>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0" name="正方形/長方形 9"/>
          <p:cNvSpPr/>
          <p:nvPr/>
        </p:nvSpPr>
        <p:spPr>
          <a:xfrm>
            <a:off x="4592143" y="2827243"/>
            <a:ext cx="2124075" cy="2494974"/>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ログイン</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ID</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通知書を見ながらログイン</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ID</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とパスワードを入力します。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「ログイン」ボタンをクリックします。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チャットボットにて</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e-Shien</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の操作に関する質問ができます。</a:t>
            </a:r>
          </a:p>
        </p:txBody>
      </p:sp>
      <p:sp>
        <p:nvSpPr>
          <p:cNvPr id="50" name="正方形/長方形 49"/>
          <p:cNvSpPr/>
          <p:nvPr/>
        </p:nvSpPr>
        <p:spPr>
          <a:xfrm>
            <a:off x="4592143" y="5542892"/>
            <a:ext cx="2124075" cy="4157492"/>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tabLst>
                <a:tab pos="182563" algn="l"/>
              </a:tabLst>
            </a:pPr>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Ⅰ</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「パスワードを表示」により入力したパスワードが確認できます。 </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88900" indent="-88900"/>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Ⅱ</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表示言語は、</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日本語</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または</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”English”</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が選択できます。</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85725"/>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Ⅲ </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e-</a:t>
            </a:r>
            <a:r>
              <a:rPr lang="en-US" altLang="ja-JP" sz="1400" dirty="0" err="1">
                <a:solidFill>
                  <a:srgbClr val="000000"/>
                </a:solidFill>
                <a:latin typeface="Meiryo UI" panose="020B0604030504040204" pitchFamily="50" charset="-128"/>
                <a:ea typeface="Meiryo UI" panose="020B0604030504040204" pitchFamily="50" charset="-128"/>
                <a:cs typeface="Meiryo UI" panose="020B0604030504040204" pitchFamily="50" charset="-128"/>
              </a:rPr>
              <a:t>Shien</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の「利用規約」を確認できます。</a:t>
            </a:r>
          </a:p>
          <a:p>
            <a:pPr marL="88900" indent="-88900"/>
            <a:endParaRPr kumimoji="1"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96838">
              <a:buFont typeface="Arial" panose="020B0604020202020204" pitchFamily="34" charset="0"/>
              <a:buChar char="•"/>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ログイン</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ID</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やパスワードがわからなくなった場合は、学校に確認してください。</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96838">
              <a:buFont typeface="Arial" panose="020B0604020202020204" pitchFamily="34" charset="0"/>
              <a:buChar char="•"/>
            </a:pP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96838">
              <a:buFont typeface="Arial" panose="020B0604020202020204" pitchFamily="34" charset="0"/>
              <a:buChar char="•"/>
            </a:pP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e-</a:t>
            </a:r>
            <a:r>
              <a:rPr lang="en-US" altLang="ja-JP" sz="1400" dirty="0" err="1">
                <a:solidFill>
                  <a:srgbClr val="000000"/>
                </a:solidFill>
                <a:latin typeface="Meiryo UI" panose="020B0604030504040204" pitchFamily="50" charset="-128"/>
                <a:ea typeface="Meiryo UI" panose="020B0604030504040204" pitchFamily="50" charset="-128"/>
                <a:cs typeface="Meiryo UI" panose="020B0604030504040204" pitchFamily="50" charset="-128"/>
              </a:rPr>
              <a:t>Shien</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で利用可能な</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OS</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・ブラウザを確認できます。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96838">
              <a:buFont typeface="Arial" panose="020B0604020202020204" pitchFamily="34" charset="0"/>
              <a:buChar char="•"/>
            </a:pP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正方形/長方形 55"/>
          <p:cNvSpPr/>
          <p:nvPr/>
        </p:nvSpPr>
        <p:spPr>
          <a:xfrm>
            <a:off x="1948958" y="5614549"/>
            <a:ext cx="766762" cy="193674"/>
          </a:xfrm>
          <a:prstGeom prst="rect">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8" name="正方形/長方形 57"/>
          <p:cNvSpPr/>
          <p:nvPr/>
        </p:nvSpPr>
        <p:spPr>
          <a:xfrm>
            <a:off x="1484660" y="4869852"/>
            <a:ext cx="722804" cy="161363"/>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0" name="正方形/長方形 39"/>
          <p:cNvSpPr/>
          <p:nvPr/>
        </p:nvSpPr>
        <p:spPr>
          <a:xfrm>
            <a:off x="446865" y="6909452"/>
            <a:ext cx="2535556" cy="2694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spcBef>
                <a:spcPts val="600"/>
              </a:spcBef>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ログイン</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ID</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通知書のサンプル</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正方形/長方形 41"/>
          <p:cNvSpPr/>
          <p:nvPr/>
        </p:nvSpPr>
        <p:spPr>
          <a:xfrm>
            <a:off x="1469420" y="7676476"/>
            <a:ext cx="1608220" cy="691672"/>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pic>
        <p:nvPicPr>
          <p:cNvPr id="3" name="図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20105" y="1203764"/>
            <a:ext cx="563332" cy="563332"/>
          </a:xfrm>
          <a:prstGeom prst="rect">
            <a:avLst/>
          </a:prstGeom>
        </p:spPr>
      </p:pic>
      <p:sp>
        <p:nvSpPr>
          <p:cNvPr id="5" name="角丸四角形 4"/>
          <p:cNvSpPr/>
          <p:nvPr/>
        </p:nvSpPr>
        <p:spPr>
          <a:xfrm>
            <a:off x="4748573" y="2705071"/>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角丸四角形 40"/>
          <p:cNvSpPr/>
          <p:nvPr/>
        </p:nvSpPr>
        <p:spPr>
          <a:xfrm>
            <a:off x="4748573" y="5419923"/>
            <a:ext cx="700406" cy="255689"/>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9" name="正方形/長方形 58"/>
          <p:cNvSpPr/>
          <p:nvPr/>
        </p:nvSpPr>
        <p:spPr>
          <a:xfrm>
            <a:off x="1353644" y="6102531"/>
            <a:ext cx="756059" cy="174866"/>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p>
        </p:txBody>
      </p:sp>
      <p:grpSp>
        <p:nvGrpSpPr>
          <p:cNvPr id="90" name="グループ化 89"/>
          <p:cNvGrpSpPr/>
          <p:nvPr/>
        </p:nvGrpSpPr>
        <p:grpSpPr>
          <a:xfrm>
            <a:off x="1193868" y="4788448"/>
            <a:ext cx="198178" cy="281733"/>
            <a:chOff x="4704480" y="2843662"/>
            <a:chExt cx="198178" cy="281733"/>
          </a:xfrm>
        </p:grpSpPr>
        <p:sp>
          <p:nvSpPr>
            <p:cNvPr id="91" name="円/楕円 90"/>
            <p:cNvSpPr/>
            <p:nvPr/>
          </p:nvSpPr>
          <p:spPr>
            <a:xfrm flipV="1">
              <a:off x="4704480" y="290445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92" name="コンテンツ プレースホルダー 2"/>
            <p:cNvSpPr txBox="1">
              <a:spLocks/>
            </p:cNvSpPr>
            <p:nvPr/>
          </p:nvSpPr>
          <p:spPr>
            <a:xfrm>
              <a:off x="4748045" y="2843662"/>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grpSp>
        <p:nvGrpSpPr>
          <p:cNvPr id="93" name="グループ化 92"/>
          <p:cNvGrpSpPr/>
          <p:nvPr/>
        </p:nvGrpSpPr>
        <p:grpSpPr>
          <a:xfrm>
            <a:off x="1193868" y="5118694"/>
            <a:ext cx="198178" cy="281733"/>
            <a:chOff x="4711752" y="3859708"/>
            <a:chExt cx="198178" cy="281733"/>
          </a:xfrm>
        </p:grpSpPr>
        <p:sp>
          <p:nvSpPr>
            <p:cNvPr id="94" name="円/楕円 93"/>
            <p:cNvSpPr/>
            <p:nvPr/>
          </p:nvSpPr>
          <p:spPr>
            <a:xfrm flipV="1">
              <a:off x="4711752" y="3920502"/>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95" name="コンテンツ プレースホルダー 2"/>
            <p:cNvSpPr txBox="1">
              <a:spLocks/>
            </p:cNvSpPr>
            <p:nvPr/>
          </p:nvSpPr>
          <p:spPr>
            <a:xfrm>
              <a:off x="4755317" y="3859708"/>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Ⅱ</a:t>
              </a:r>
              <a:endParaRPr lang="ja-JP" altLang="en-US" sz="1400" dirty="0">
                <a:solidFill>
                  <a:schemeClr val="bg1"/>
                </a:solidFill>
              </a:endParaRPr>
            </a:p>
          </p:txBody>
        </p:sp>
      </p:grpSp>
      <p:grpSp>
        <p:nvGrpSpPr>
          <p:cNvPr id="96" name="グループ化 95"/>
          <p:cNvGrpSpPr/>
          <p:nvPr/>
        </p:nvGrpSpPr>
        <p:grpSpPr>
          <a:xfrm>
            <a:off x="1139618" y="5860473"/>
            <a:ext cx="198178" cy="281733"/>
            <a:chOff x="4714005" y="5031865"/>
            <a:chExt cx="198178" cy="281733"/>
          </a:xfrm>
        </p:grpSpPr>
        <p:sp>
          <p:nvSpPr>
            <p:cNvPr id="97" name="円/楕円 96"/>
            <p:cNvSpPr/>
            <p:nvPr/>
          </p:nvSpPr>
          <p:spPr>
            <a:xfrm flipV="1">
              <a:off x="4714005" y="5092659"/>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chemeClr val="accent3">
                    <a:lumMod val="75000"/>
                  </a:schemeClr>
                </a:solidFill>
              </a:endParaRPr>
            </a:p>
          </p:txBody>
        </p:sp>
        <p:sp>
          <p:nvSpPr>
            <p:cNvPr id="98" name="コンテンツ プレースホルダー 2"/>
            <p:cNvSpPr txBox="1">
              <a:spLocks/>
            </p:cNvSpPr>
            <p:nvPr/>
          </p:nvSpPr>
          <p:spPr>
            <a:xfrm>
              <a:off x="4757570" y="5031865"/>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Ⅲ</a:t>
              </a:r>
              <a:endParaRPr lang="ja-JP" altLang="en-US" sz="1400" dirty="0">
                <a:solidFill>
                  <a:schemeClr val="bg1"/>
                </a:solidFill>
              </a:endParaRPr>
            </a:p>
          </p:txBody>
        </p:sp>
      </p:grpSp>
      <p:grpSp>
        <p:nvGrpSpPr>
          <p:cNvPr id="114" name="グループ化 113"/>
          <p:cNvGrpSpPr/>
          <p:nvPr/>
        </p:nvGrpSpPr>
        <p:grpSpPr>
          <a:xfrm>
            <a:off x="4638467" y="5747862"/>
            <a:ext cx="198178" cy="281733"/>
            <a:chOff x="4704480" y="2843662"/>
            <a:chExt cx="198178" cy="281733"/>
          </a:xfrm>
        </p:grpSpPr>
        <p:sp>
          <p:nvSpPr>
            <p:cNvPr id="115" name="円/楕円 114"/>
            <p:cNvSpPr/>
            <p:nvPr/>
          </p:nvSpPr>
          <p:spPr>
            <a:xfrm flipV="1">
              <a:off x="4704480" y="290445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16" name="コンテンツ プレースホルダー 2"/>
            <p:cNvSpPr txBox="1">
              <a:spLocks/>
            </p:cNvSpPr>
            <p:nvPr/>
          </p:nvSpPr>
          <p:spPr>
            <a:xfrm>
              <a:off x="4748045" y="2843662"/>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grpSp>
        <p:nvGrpSpPr>
          <p:cNvPr id="117" name="グループ化 116"/>
          <p:cNvGrpSpPr/>
          <p:nvPr/>
        </p:nvGrpSpPr>
        <p:grpSpPr>
          <a:xfrm>
            <a:off x="4638467" y="6601983"/>
            <a:ext cx="198178" cy="281733"/>
            <a:chOff x="4711752" y="3859708"/>
            <a:chExt cx="198178" cy="281733"/>
          </a:xfrm>
        </p:grpSpPr>
        <p:sp>
          <p:nvSpPr>
            <p:cNvPr id="118" name="円/楕円 117"/>
            <p:cNvSpPr/>
            <p:nvPr/>
          </p:nvSpPr>
          <p:spPr>
            <a:xfrm flipV="1">
              <a:off x="4711752" y="3920502"/>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19" name="コンテンツ プレースホルダー 2"/>
            <p:cNvSpPr txBox="1">
              <a:spLocks/>
            </p:cNvSpPr>
            <p:nvPr/>
          </p:nvSpPr>
          <p:spPr>
            <a:xfrm>
              <a:off x="4755317" y="3859708"/>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Ⅱ</a:t>
              </a:r>
              <a:endParaRPr lang="ja-JP" altLang="en-US" sz="1400" dirty="0">
                <a:solidFill>
                  <a:schemeClr val="bg1"/>
                </a:solidFill>
              </a:endParaRPr>
            </a:p>
          </p:txBody>
        </p:sp>
      </p:grpSp>
      <p:grpSp>
        <p:nvGrpSpPr>
          <p:cNvPr id="120" name="グループ化 119"/>
          <p:cNvGrpSpPr/>
          <p:nvPr/>
        </p:nvGrpSpPr>
        <p:grpSpPr>
          <a:xfrm>
            <a:off x="4638467" y="7459815"/>
            <a:ext cx="198178" cy="281733"/>
            <a:chOff x="4714005" y="5031865"/>
            <a:chExt cx="198178" cy="281733"/>
          </a:xfrm>
        </p:grpSpPr>
        <p:sp>
          <p:nvSpPr>
            <p:cNvPr id="121" name="円/楕円 120"/>
            <p:cNvSpPr/>
            <p:nvPr/>
          </p:nvSpPr>
          <p:spPr>
            <a:xfrm flipV="1">
              <a:off x="4714005" y="5092659"/>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chemeClr val="accent3">
                    <a:lumMod val="75000"/>
                  </a:schemeClr>
                </a:solidFill>
              </a:endParaRPr>
            </a:p>
          </p:txBody>
        </p:sp>
        <p:sp>
          <p:nvSpPr>
            <p:cNvPr id="122" name="コンテンツ プレースホルダー 2"/>
            <p:cNvSpPr txBox="1">
              <a:spLocks/>
            </p:cNvSpPr>
            <p:nvPr/>
          </p:nvSpPr>
          <p:spPr>
            <a:xfrm>
              <a:off x="4757570" y="5031865"/>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Ⅲ</a:t>
              </a:r>
              <a:endParaRPr lang="ja-JP" altLang="en-US" sz="1400" dirty="0">
                <a:solidFill>
                  <a:schemeClr val="bg1"/>
                </a:solidFill>
              </a:endParaRPr>
            </a:p>
          </p:txBody>
        </p:sp>
      </p:grpSp>
      <p:grpSp>
        <p:nvGrpSpPr>
          <p:cNvPr id="65" name="グループ化 64"/>
          <p:cNvGrpSpPr/>
          <p:nvPr/>
        </p:nvGrpSpPr>
        <p:grpSpPr>
          <a:xfrm>
            <a:off x="4635567" y="3886042"/>
            <a:ext cx="198178" cy="281733"/>
            <a:chOff x="4707498" y="2767507"/>
            <a:chExt cx="198178" cy="281733"/>
          </a:xfrm>
        </p:grpSpPr>
        <p:sp>
          <p:nvSpPr>
            <p:cNvPr id="66" name="円/楕円 65"/>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7"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grpSp>
        <p:nvGrpSpPr>
          <p:cNvPr id="68" name="グループ化 67"/>
          <p:cNvGrpSpPr/>
          <p:nvPr/>
        </p:nvGrpSpPr>
        <p:grpSpPr>
          <a:xfrm>
            <a:off x="4635567" y="3028192"/>
            <a:ext cx="198178" cy="281733"/>
            <a:chOff x="4707498" y="1706457"/>
            <a:chExt cx="198178" cy="281733"/>
          </a:xfrm>
        </p:grpSpPr>
        <p:sp>
          <p:nvSpPr>
            <p:cNvPr id="69" name="円/楕円 68"/>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0"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grpSp>
        <p:nvGrpSpPr>
          <p:cNvPr id="71" name="グループ化 70"/>
          <p:cNvGrpSpPr/>
          <p:nvPr/>
        </p:nvGrpSpPr>
        <p:grpSpPr>
          <a:xfrm>
            <a:off x="1663768" y="5542892"/>
            <a:ext cx="198178" cy="281733"/>
            <a:chOff x="4707498" y="2767507"/>
            <a:chExt cx="198178" cy="281733"/>
          </a:xfrm>
        </p:grpSpPr>
        <p:sp>
          <p:nvSpPr>
            <p:cNvPr id="72" name="円/楕円 71"/>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3"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grpSp>
        <p:nvGrpSpPr>
          <p:cNvPr id="74" name="グループ化 73"/>
          <p:cNvGrpSpPr/>
          <p:nvPr/>
        </p:nvGrpSpPr>
        <p:grpSpPr>
          <a:xfrm>
            <a:off x="1193868" y="3840492"/>
            <a:ext cx="198178" cy="281733"/>
            <a:chOff x="4707498" y="1706457"/>
            <a:chExt cx="198178" cy="281733"/>
          </a:xfrm>
        </p:grpSpPr>
        <p:sp>
          <p:nvSpPr>
            <p:cNvPr id="75" name="円/楕円 74"/>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6"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grpSp>
        <p:nvGrpSpPr>
          <p:cNvPr id="77" name="グループ化 76"/>
          <p:cNvGrpSpPr/>
          <p:nvPr/>
        </p:nvGrpSpPr>
        <p:grpSpPr>
          <a:xfrm>
            <a:off x="1168000" y="7542454"/>
            <a:ext cx="198178" cy="281733"/>
            <a:chOff x="4707498" y="1706457"/>
            <a:chExt cx="198178" cy="281733"/>
          </a:xfrm>
        </p:grpSpPr>
        <p:sp>
          <p:nvSpPr>
            <p:cNvPr id="78" name="円/楕円 77"/>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9"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54" name="テキスト ボックス 53"/>
          <p:cNvSpPr txBox="1"/>
          <p:nvPr/>
        </p:nvSpPr>
        <p:spPr>
          <a:xfrm>
            <a:off x="5765285" y="4152301"/>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6</a:t>
            </a:r>
            <a:r>
              <a:rPr lang="ja-JP" altLang="en-US" sz="1200" dirty="0">
                <a:solidFill>
                  <a:srgbClr val="000000"/>
                </a:solidFill>
              </a:rPr>
              <a:t>ページへ</a:t>
            </a:r>
            <a:endParaRPr kumimoji="1" lang="ja-JP" altLang="en-US" sz="1200" dirty="0">
              <a:solidFill>
                <a:srgbClr val="000000"/>
              </a:solidFill>
            </a:endParaRPr>
          </a:p>
        </p:txBody>
      </p:sp>
      <p:pic>
        <p:nvPicPr>
          <p:cNvPr id="55" name="図 54"/>
          <p:cNvPicPr>
            <a:picLocks noChangeAspect="1"/>
          </p:cNvPicPr>
          <p:nvPr/>
        </p:nvPicPr>
        <p:blipFill>
          <a:blip r:embed="rId7"/>
          <a:stretch>
            <a:fillRect/>
          </a:stretch>
        </p:blipFill>
        <p:spPr>
          <a:xfrm>
            <a:off x="3626434" y="6250187"/>
            <a:ext cx="641398" cy="360786"/>
          </a:xfrm>
          <a:prstGeom prst="rect">
            <a:avLst/>
          </a:prstGeom>
        </p:spPr>
      </p:pic>
      <p:sp>
        <p:nvSpPr>
          <p:cNvPr id="60" name="正方形/長方形 59"/>
          <p:cNvSpPr/>
          <p:nvPr/>
        </p:nvSpPr>
        <p:spPr>
          <a:xfrm>
            <a:off x="3571667" y="6233007"/>
            <a:ext cx="705135" cy="374067"/>
          </a:xfrm>
          <a:prstGeom prst="rect">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61" name="グループ化 60"/>
          <p:cNvGrpSpPr/>
          <p:nvPr/>
        </p:nvGrpSpPr>
        <p:grpSpPr>
          <a:xfrm>
            <a:off x="3584807" y="5906351"/>
            <a:ext cx="198178" cy="281733"/>
            <a:chOff x="4707498" y="2767507"/>
            <a:chExt cx="198178" cy="281733"/>
          </a:xfrm>
        </p:grpSpPr>
        <p:sp>
          <p:nvSpPr>
            <p:cNvPr id="62" name="円/楕円 71"/>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3"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3</a:t>
              </a:r>
              <a:endParaRPr lang="ja-JP" altLang="en-US" sz="1400" dirty="0">
                <a:solidFill>
                  <a:schemeClr val="bg1"/>
                </a:solidFill>
              </a:endParaRPr>
            </a:p>
          </p:txBody>
        </p:sp>
      </p:grpSp>
      <p:grpSp>
        <p:nvGrpSpPr>
          <p:cNvPr id="64" name="グループ化 63"/>
          <p:cNvGrpSpPr/>
          <p:nvPr/>
        </p:nvGrpSpPr>
        <p:grpSpPr>
          <a:xfrm>
            <a:off x="4627535" y="4553799"/>
            <a:ext cx="198178" cy="281733"/>
            <a:chOff x="4707498" y="2767507"/>
            <a:chExt cx="198178" cy="281733"/>
          </a:xfrm>
        </p:grpSpPr>
        <p:sp>
          <p:nvSpPr>
            <p:cNvPr id="80" name="円/楕円 71"/>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81"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3</a:t>
              </a:r>
              <a:endParaRPr lang="ja-JP" altLang="en-US" sz="1400" dirty="0">
                <a:solidFill>
                  <a:schemeClr val="bg1"/>
                </a:solidFill>
              </a:endParaRPr>
            </a:p>
          </p:txBody>
        </p:sp>
      </p:grpSp>
      <p:sp>
        <p:nvSpPr>
          <p:cNvPr id="84" name="正方形/長方形 83"/>
          <p:cNvSpPr/>
          <p:nvPr/>
        </p:nvSpPr>
        <p:spPr>
          <a:xfrm>
            <a:off x="1349514" y="6322267"/>
            <a:ext cx="1106373" cy="121112"/>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p>
        </p:txBody>
      </p:sp>
      <p:grpSp>
        <p:nvGrpSpPr>
          <p:cNvPr id="85" name="グループ化 84"/>
          <p:cNvGrpSpPr/>
          <p:nvPr/>
        </p:nvGrpSpPr>
        <p:grpSpPr>
          <a:xfrm>
            <a:off x="1121890" y="6207804"/>
            <a:ext cx="198178" cy="281733"/>
            <a:chOff x="4714005" y="5031865"/>
            <a:chExt cx="198178" cy="281733"/>
          </a:xfrm>
        </p:grpSpPr>
        <p:sp>
          <p:nvSpPr>
            <p:cNvPr id="86" name="円/楕円 96"/>
            <p:cNvSpPr/>
            <p:nvPr/>
          </p:nvSpPr>
          <p:spPr>
            <a:xfrm flipV="1">
              <a:off x="4714005" y="5092659"/>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chemeClr val="accent3">
                    <a:lumMod val="75000"/>
                  </a:schemeClr>
                </a:solidFill>
              </a:endParaRPr>
            </a:p>
          </p:txBody>
        </p:sp>
        <p:sp>
          <p:nvSpPr>
            <p:cNvPr id="87" name="コンテンツ プレースホルダー 2"/>
            <p:cNvSpPr txBox="1">
              <a:spLocks/>
            </p:cNvSpPr>
            <p:nvPr/>
          </p:nvSpPr>
          <p:spPr>
            <a:xfrm>
              <a:off x="4757570" y="5031865"/>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Ⅳ</a:t>
              </a:r>
              <a:endParaRPr lang="ja-JP" altLang="en-US" sz="1400" dirty="0">
                <a:solidFill>
                  <a:schemeClr val="bg1"/>
                </a:solidFill>
              </a:endParaRPr>
            </a:p>
          </p:txBody>
        </p:sp>
      </p:grpSp>
      <p:grpSp>
        <p:nvGrpSpPr>
          <p:cNvPr id="88" name="グループ化 87"/>
          <p:cNvGrpSpPr/>
          <p:nvPr/>
        </p:nvGrpSpPr>
        <p:grpSpPr>
          <a:xfrm>
            <a:off x="4646200" y="8943876"/>
            <a:ext cx="198178" cy="281733"/>
            <a:chOff x="4714005" y="5031865"/>
            <a:chExt cx="198178" cy="281733"/>
          </a:xfrm>
        </p:grpSpPr>
        <p:sp>
          <p:nvSpPr>
            <p:cNvPr id="89" name="円/楕円 96"/>
            <p:cNvSpPr/>
            <p:nvPr/>
          </p:nvSpPr>
          <p:spPr>
            <a:xfrm flipV="1">
              <a:off x="4714005" y="5092659"/>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chemeClr val="accent3">
                    <a:lumMod val="75000"/>
                  </a:schemeClr>
                </a:solidFill>
              </a:endParaRPr>
            </a:p>
          </p:txBody>
        </p:sp>
        <p:sp>
          <p:nvSpPr>
            <p:cNvPr id="99" name="コンテンツ プレースホルダー 2"/>
            <p:cNvSpPr txBox="1">
              <a:spLocks/>
            </p:cNvSpPr>
            <p:nvPr/>
          </p:nvSpPr>
          <p:spPr>
            <a:xfrm>
              <a:off x="4757570" y="5031865"/>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Ⅳ</a:t>
              </a:r>
              <a:endParaRPr lang="ja-JP" altLang="en-US" sz="1400" dirty="0">
                <a:solidFill>
                  <a:schemeClr val="bg1"/>
                </a:solidFill>
              </a:endParaRPr>
            </a:p>
          </p:txBody>
        </p:sp>
      </p:grpSp>
      <p:sp>
        <p:nvSpPr>
          <p:cNvPr id="100" name="正方形/長方形 99">
            <a:extLst>
              <a:ext uri="{FF2B5EF4-FFF2-40B4-BE49-F238E27FC236}">
                <a16:creationId xmlns:a16="http://schemas.microsoft.com/office/drawing/2014/main" id="{6A96C533-DBE0-4E20-9110-063631327107}"/>
              </a:ext>
            </a:extLst>
          </p:cNvPr>
          <p:cNvSpPr/>
          <p:nvPr/>
        </p:nvSpPr>
        <p:spPr bwMode="gray">
          <a:xfrm>
            <a:off x="189000" y="1745133"/>
            <a:ext cx="6480000" cy="4219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Bef>
                <a:spcPts val="600"/>
              </a:spcBef>
            </a:pPr>
            <a:r>
              <a:rPr lang="ja-JP" altLang="en-US" sz="12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本マニュアルは、パソコンでの操作画面を基に作成しております。</a:t>
            </a:r>
            <a:endParaRPr lang="en-US" altLang="ja-JP" sz="12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スマートフォンからお手続きいただく場合、レイアウトや文言が一部異なる場合があります。</a:t>
            </a:r>
            <a:endParaRPr lang="en-US" altLang="ja-JP" sz="12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8907412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206276" y="2356481"/>
            <a:ext cx="4469790" cy="1594546"/>
          </a:xfrm>
          <a:prstGeom prst="rect">
            <a:avLst/>
          </a:prstGeom>
          <a:ln w="3175">
            <a:noFill/>
          </a:ln>
        </p:spPr>
      </p:pic>
      <p:sp>
        <p:nvSpPr>
          <p:cNvPr id="15" name="正方形/長方形 14"/>
          <p:cNvSpPr/>
          <p:nvPr/>
        </p:nvSpPr>
        <p:spPr>
          <a:xfrm>
            <a:off x="194400" y="1600601"/>
            <a:ext cx="6551930"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ポータル画面</a:t>
            </a:r>
          </a:p>
        </p:txBody>
      </p:sp>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a:t>
            </a:r>
            <a:r>
              <a:rPr lang="ja-JP" altLang="en-US" dirty="0">
                <a:solidFill>
                  <a:srgbClr val="000000"/>
                </a:solidFill>
              </a:rPr>
              <a:t> 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2-2.</a:t>
            </a:r>
            <a:r>
              <a:rPr lang="ja-JP" altLang="en-US" dirty="0">
                <a:solidFill>
                  <a:srgbClr val="000000"/>
                </a:solidFill>
              </a:rPr>
              <a:t> 継続受給の意思が 「ある </a:t>
            </a:r>
            <a:r>
              <a:rPr lang="en-US" altLang="ja-JP" dirty="0">
                <a:solidFill>
                  <a:srgbClr val="000000"/>
                </a:solidFill>
              </a:rPr>
              <a:t>or </a:t>
            </a:r>
            <a:r>
              <a:rPr lang="ja-JP" altLang="en-US" dirty="0">
                <a:solidFill>
                  <a:srgbClr val="000000"/>
                </a:solidFill>
              </a:rPr>
              <a:t>ない」 の意向を登録する</a:t>
            </a:r>
          </a:p>
        </p:txBody>
      </p:sp>
      <p:sp>
        <p:nvSpPr>
          <p:cNvPr id="52" name="正方形/長方形 51"/>
          <p:cNvSpPr/>
          <p:nvPr/>
        </p:nvSpPr>
        <p:spPr>
          <a:xfrm>
            <a:off x="4652214" y="2243223"/>
            <a:ext cx="2124075" cy="1314979"/>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77800" indent="-177800"/>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7800" indent="47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ポータル画面の「継続届出」タブ内にある「継続意向登録」ボタンをクリックします。</a:t>
            </a:r>
            <a:endParaRPr kumimoji="1"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正方形/長方形 53"/>
          <p:cNvSpPr/>
          <p:nvPr/>
        </p:nvSpPr>
        <p:spPr>
          <a:xfrm>
            <a:off x="532263" y="3009331"/>
            <a:ext cx="709684" cy="259308"/>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2" name="正方形/長方形 31"/>
          <p:cNvSpPr/>
          <p:nvPr/>
        </p:nvSpPr>
        <p:spPr>
          <a:xfrm>
            <a:off x="236219" y="796212"/>
            <a:ext cx="6480000" cy="720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spcBef>
                <a:spcPts val="600"/>
              </a:spcBef>
            </a:pP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最初に、受給を継続する意思が「ある </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or </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ない」</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継続意向</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zh-CN"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を登録します。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学校から継続意向の再登録を依頼された場合や、継続意向内容を誤った場合に再登録をする場合も、同様の手順で行います。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角丸四角形 20"/>
          <p:cNvSpPr/>
          <p:nvPr/>
        </p:nvSpPr>
        <p:spPr>
          <a:xfrm>
            <a:off x="4820504" y="2100792"/>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49" name="グループ化 48"/>
          <p:cNvGrpSpPr/>
          <p:nvPr/>
        </p:nvGrpSpPr>
        <p:grpSpPr>
          <a:xfrm>
            <a:off x="4682098" y="2443157"/>
            <a:ext cx="198178" cy="281733"/>
            <a:chOff x="4707498" y="1706457"/>
            <a:chExt cx="198178" cy="281733"/>
          </a:xfrm>
        </p:grpSpPr>
        <p:sp>
          <p:nvSpPr>
            <p:cNvPr id="50" name="円/楕円 49"/>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1"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grpSp>
        <p:nvGrpSpPr>
          <p:cNvPr id="73" name="グループ化 72"/>
          <p:cNvGrpSpPr/>
          <p:nvPr/>
        </p:nvGrpSpPr>
        <p:grpSpPr>
          <a:xfrm>
            <a:off x="288736" y="2986906"/>
            <a:ext cx="198178" cy="281733"/>
            <a:chOff x="4707498" y="2767507"/>
            <a:chExt cx="198178" cy="281733"/>
          </a:xfrm>
        </p:grpSpPr>
        <p:sp>
          <p:nvSpPr>
            <p:cNvPr id="74" name="円/楕円 49"/>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7"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ja-JP" altLang="en-US" sz="1400" dirty="0">
                  <a:solidFill>
                    <a:schemeClr val="bg1"/>
                  </a:solidFill>
                </a:rPr>
                <a:t>１</a:t>
              </a:r>
            </a:p>
          </p:txBody>
        </p:sp>
      </p:grpSp>
      <p:sp>
        <p:nvSpPr>
          <p:cNvPr id="16" name="テキスト ボックス 15"/>
          <p:cNvSpPr txBox="1"/>
          <p:nvPr/>
        </p:nvSpPr>
        <p:spPr>
          <a:xfrm>
            <a:off x="5831071" y="3423634"/>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7</a:t>
            </a:r>
            <a:r>
              <a:rPr lang="ja-JP" altLang="en-US" sz="1200" dirty="0">
                <a:solidFill>
                  <a:srgbClr val="000000"/>
                </a:solidFill>
              </a:rPr>
              <a:t>ページへ</a:t>
            </a:r>
            <a:endParaRPr kumimoji="1" lang="ja-JP" altLang="en-US" sz="1200" dirty="0">
              <a:solidFill>
                <a:srgbClr val="000000"/>
              </a:solidFill>
            </a:endParaRPr>
          </a:p>
        </p:txBody>
      </p:sp>
    </p:spTree>
    <p:extLst>
      <p:ext uri="{BB962C8B-B14F-4D97-AF65-F5344CB8AC3E}">
        <p14:creationId xmlns:p14="http://schemas.microsoft.com/office/powerpoint/2010/main" val="28326469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0507" y="1355292"/>
            <a:ext cx="4613213" cy="4168283"/>
          </a:xfrm>
          <a:prstGeom prst="rect">
            <a:avLst/>
          </a:prstGeom>
        </p:spPr>
      </p:pic>
      <p:pic>
        <p:nvPicPr>
          <p:cNvPr id="4" name="図 3"/>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38222" y="4493069"/>
            <a:ext cx="4633195" cy="4149732"/>
          </a:xfrm>
          <a:prstGeom prst="rect">
            <a:avLst/>
          </a:prstGeom>
        </p:spPr>
      </p:pic>
      <p:sp>
        <p:nvSpPr>
          <p:cNvPr id="18" name="正方形/長方形 17"/>
          <p:cNvSpPr/>
          <p:nvPr/>
        </p:nvSpPr>
        <p:spPr>
          <a:xfrm>
            <a:off x="355537" y="3063632"/>
            <a:ext cx="181071" cy="641183"/>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0" name="正方形/長方形 19"/>
          <p:cNvSpPr/>
          <p:nvPr/>
        </p:nvSpPr>
        <p:spPr>
          <a:xfrm>
            <a:off x="1881735" y="8222242"/>
            <a:ext cx="885497" cy="199974"/>
          </a:xfrm>
          <a:prstGeom prst="rect">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0" name="正方形/長方形 59"/>
          <p:cNvSpPr/>
          <p:nvPr/>
        </p:nvSpPr>
        <p:spPr>
          <a:xfrm>
            <a:off x="331087" y="4457779"/>
            <a:ext cx="205521" cy="1082535"/>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a:t>
            </a:r>
            <a:r>
              <a:rPr lang="ja-JP" altLang="en-US" dirty="0">
                <a:solidFill>
                  <a:srgbClr val="000000"/>
                </a:solidFill>
              </a:rPr>
              <a:t> 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2-2.</a:t>
            </a:r>
            <a:r>
              <a:rPr lang="ja-JP" altLang="en-US" dirty="0">
                <a:solidFill>
                  <a:srgbClr val="000000"/>
                </a:solidFill>
              </a:rPr>
              <a:t> 継続受給の意思が 「ある </a:t>
            </a:r>
            <a:r>
              <a:rPr lang="en-US" altLang="ja-JP" dirty="0">
                <a:solidFill>
                  <a:srgbClr val="000000"/>
                </a:solidFill>
              </a:rPr>
              <a:t>or </a:t>
            </a:r>
            <a:r>
              <a:rPr lang="ja-JP" altLang="en-US" dirty="0">
                <a:solidFill>
                  <a:srgbClr val="000000"/>
                </a:solidFill>
              </a:rPr>
              <a:t>ない」 の意向を登録する</a:t>
            </a:r>
          </a:p>
        </p:txBody>
      </p:sp>
      <p:sp>
        <p:nvSpPr>
          <p:cNvPr id="14" name="正方形/長方形 13"/>
          <p:cNvSpPr/>
          <p:nvPr/>
        </p:nvSpPr>
        <p:spPr>
          <a:xfrm>
            <a:off x="194400" y="849942"/>
            <a:ext cx="6532879"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継続意向登録画面</a:t>
            </a:r>
          </a:p>
        </p:txBody>
      </p:sp>
      <p:grpSp>
        <p:nvGrpSpPr>
          <p:cNvPr id="64" name="グループ化 63"/>
          <p:cNvGrpSpPr/>
          <p:nvPr/>
        </p:nvGrpSpPr>
        <p:grpSpPr>
          <a:xfrm>
            <a:off x="95580" y="4225074"/>
            <a:ext cx="198178" cy="281733"/>
            <a:chOff x="4707498" y="2767507"/>
            <a:chExt cx="198178" cy="281733"/>
          </a:xfrm>
        </p:grpSpPr>
        <p:sp>
          <p:nvSpPr>
            <p:cNvPr id="65" name="円/楕円 64"/>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6"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grpSp>
        <p:nvGrpSpPr>
          <p:cNvPr id="93" name="グループ化 92"/>
          <p:cNvGrpSpPr/>
          <p:nvPr/>
        </p:nvGrpSpPr>
        <p:grpSpPr>
          <a:xfrm>
            <a:off x="95580" y="2872725"/>
            <a:ext cx="198178" cy="281733"/>
            <a:chOff x="4707498" y="1706457"/>
            <a:chExt cx="198178" cy="281733"/>
          </a:xfrm>
        </p:grpSpPr>
        <p:sp>
          <p:nvSpPr>
            <p:cNvPr id="94" name="円/楕円 93"/>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95"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41" name="角丸四角形 40"/>
          <p:cNvSpPr/>
          <p:nvPr/>
        </p:nvSpPr>
        <p:spPr>
          <a:xfrm>
            <a:off x="624323" y="7791891"/>
            <a:ext cx="2277718" cy="124239"/>
          </a:xfrm>
          <a:prstGeom prst="roundRect">
            <a:avLst>
              <a:gd name="adj" fmla="val 50000"/>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pic>
        <p:nvPicPr>
          <p:cNvPr id="49" name="図 48"/>
          <p:cNvPicPr>
            <a:picLocks noChangeAspect="1"/>
          </p:cNvPicPr>
          <p:nvPr/>
        </p:nvPicPr>
        <p:blipFill rotWithShape="1">
          <a:blip r:embed="rId5"/>
          <a:srcRect l="6806" t="41306" r="8125" b="20566"/>
          <a:stretch/>
        </p:blipFill>
        <p:spPr>
          <a:xfrm>
            <a:off x="327435" y="6453659"/>
            <a:ext cx="4100513" cy="1621632"/>
          </a:xfrm>
          <a:prstGeom prst="rect">
            <a:avLst/>
          </a:prstGeom>
        </p:spPr>
      </p:pic>
      <p:pic>
        <p:nvPicPr>
          <p:cNvPr id="5" name="図 4"/>
          <p:cNvPicPr>
            <a:picLocks noChangeAspect="1"/>
          </p:cNvPicPr>
          <p:nvPr/>
        </p:nvPicPr>
        <p:blipFill>
          <a:blip r:embed="rId6"/>
          <a:stretch>
            <a:fillRect/>
          </a:stretch>
        </p:blipFill>
        <p:spPr>
          <a:xfrm>
            <a:off x="186336" y="5856208"/>
            <a:ext cx="4239421" cy="3047672"/>
          </a:xfrm>
          <a:prstGeom prst="rect">
            <a:avLst/>
          </a:prstGeom>
        </p:spPr>
      </p:pic>
      <p:pic>
        <p:nvPicPr>
          <p:cNvPr id="7" name="図 6"/>
          <p:cNvPicPr>
            <a:picLocks noChangeAspect="1"/>
          </p:cNvPicPr>
          <p:nvPr/>
        </p:nvPicPr>
        <p:blipFill>
          <a:blip r:embed="rId7"/>
          <a:stretch>
            <a:fillRect/>
          </a:stretch>
        </p:blipFill>
        <p:spPr>
          <a:xfrm>
            <a:off x="268482" y="9022883"/>
            <a:ext cx="2924338" cy="329503"/>
          </a:xfrm>
          <a:prstGeom prst="rect">
            <a:avLst/>
          </a:prstGeom>
        </p:spPr>
      </p:pic>
      <p:sp>
        <p:nvSpPr>
          <p:cNvPr id="68" name="正方形/長方形 67"/>
          <p:cNvSpPr/>
          <p:nvPr/>
        </p:nvSpPr>
        <p:spPr>
          <a:xfrm>
            <a:off x="2012070" y="9044838"/>
            <a:ext cx="1014957" cy="209524"/>
          </a:xfrm>
          <a:prstGeom prst="rect">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69" name="グループ化 68"/>
          <p:cNvGrpSpPr/>
          <p:nvPr/>
        </p:nvGrpSpPr>
        <p:grpSpPr>
          <a:xfrm>
            <a:off x="1789835" y="8802702"/>
            <a:ext cx="198178" cy="281733"/>
            <a:chOff x="4707498" y="3412377"/>
            <a:chExt cx="198178" cy="281733"/>
          </a:xfrm>
        </p:grpSpPr>
        <p:sp>
          <p:nvSpPr>
            <p:cNvPr id="73" name="円/楕円 61"/>
            <p:cNvSpPr/>
            <p:nvPr/>
          </p:nvSpPr>
          <p:spPr>
            <a:xfrm flipV="1">
              <a:off x="4707498" y="347212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4" name="コンテンツ プレースホルダー 2"/>
            <p:cNvSpPr txBox="1">
              <a:spLocks/>
            </p:cNvSpPr>
            <p:nvPr/>
          </p:nvSpPr>
          <p:spPr>
            <a:xfrm>
              <a:off x="4750140" y="341237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ja-JP" altLang="en-US" sz="1400" dirty="0">
                  <a:solidFill>
                    <a:schemeClr val="bg1"/>
                  </a:solidFill>
                </a:rPr>
                <a:t>４</a:t>
              </a:r>
            </a:p>
          </p:txBody>
        </p:sp>
      </p:grpSp>
      <p:pic>
        <p:nvPicPr>
          <p:cNvPr id="8" name="図 7"/>
          <p:cNvPicPr>
            <a:picLocks noChangeAspect="1"/>
          </p:cNvPicPr>
          <p:nvPr/>
        </p:nvPicPr>
        <p:blipFill>
          <a:blip r:embed="rId8"/>
          <a:stretch>
            <a:fillRect/>
          </a:stretch>
        </p:blipFill>
        <p:spPr>
          <a:xfrm>
            <a:off x="173797" y="5830446"/>
            <a:ext cx="4300209" cy="3600609"/>
          </a:xfrm>
          <a:prstGeom prst="rect">
            <a:avLst/>
          </a:prstGeom>
        </p:spPr>
      </p:pic>
      <p:pic>
        <p:nvPicPr>
          <p:cNvPr id="53" name="図 52"/>
          <p:cNvPicPr>
            <a:picLocks noChangeAspect="1"/>
          </p:cNvPicPr>
          <p:nvPr/>
        </p:nvPicPr>
        <p:blipFill>
          <a:blip r:embed="rId9"/>
          <a:stretch>
            <a:fillRect/>
          </a:stretch>
        </p:blipFill>
        <p:spPr>
          <a:xfrm>
            <a:off x="335129" y="8393108"/>
            <a:ext cx="163782" cy="208450"/>
          </a:xfrm>
          <a:prstGeom prst="rect">
            <a:avLst/>
          </a:prstGeom>
        </p:spPr>
      </p:pic>
      <p:sp>
        <p:nvSpPr>
          <p:cNvPr id="56" name="正方形/長方形 55"/>
          <p:cNvSpPr/>
          <p:nvPr/>
        </p:nvSpPr>
        <p:spPr>
          <a:xfrm>
            <a:off x="324866" y="6379953"/>
            <a:ext cx="211741" cy="2624540"/>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57" name="グループ化 56"/>
          <p:cNvGrpSpPr/>
          <p:nvPr/>
        </p:nvGrpSpPr>
        <p:grpSpPr>
          <a:xfrm>
            <a:off x="77678" y="6144954"/>
            <a:ext cx="198178" cy="281733"/>
            <a:chOff x="4707498" y="3412377"/>
            <a:chExt cx="198178" cy="281733"/>
          </a:xfrm>
        </p:grpSpPr>
        <p:sp>
          <p:nvSpPr>
            <p:cNvPr id="58" name="円/楕円 61"/>
            <p:cNvSpPr/>
            <p:nvPr/>
          </p:nvSpPr>
          <p:spPr>
            <a:xfrm flipV="1">
              <a:off x="4707498" y="347212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9" name="コンテンツ プレースホルダー 2"/>
            <p:cNvSpPr txBox="1">
              <a:spLocks/>
            </p:cNvSpPr>
            <p:nvPr/>
          </p:nvSpPr>
          <p:spPr>
            <a:xfrm>
              <a:off x="4750140" y="341237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3</a:t>
              </a:r>
              <a:endParaRPr lang="ja-JP" altLang="en-US" sz="1400" dirty="0">
                <a:solidFill>
                  <a:schemeClr val="bg1"/>
                </a:solidFill>
              </a:endParaRPr>
            </a:p>
          </p:txBody>
        </p:sp>
      </p:grpSp>
      <p:sp>
        <p:nvSpPr>
          <p:cNvPr id="62" name="正方形/長方形 61"/>
          <p:cNvSpPr/>
          <p:nvPr/>
        </p:nvSpPr>
        <p:spPr>
          <a:xfrm>
            <a:off x="1819090" y="9161252"/>
            <a:ext cx="1014957" cy="209524"/>
          </a:xfrm>
          <a:prstGeom prst="rect">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63" name="グループ化 62"/>
          <p:cNvGrpSpPr/>
          <p:nvPr/>
        </p:nvGrpSpPr>
        <p:grpSpPr>
          <a:xfrm>
            <a:off x="1624232" y="8955403"/>
            <a:ext cx="198178" cy="281733"/>
            <a:chOff x="4707498" y="3412377"/>
            <a:chExt cx="198178" cy="281733"/>
          </a:xfrm>
        </p:grpSpPr>
        <p:sp>
          <p:nvSpPr>
            <p:cNvPr id="77" name="円/楕円 61"/>
            <p:cNvSpPr/>
            <p:nvPr/>
          </p:nvSpPr>
          <p:spPr>
            <a:xfrm flipV="1">
              <a:off x="4707498" y="347212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8" name="コンテンツ プレースホルダー 2"/>
            <p:cNvSpPr txBox="1">
              <a:spLocks/>
            </p:cNvSpPr>
            <p:nvPr/>
          </p:nvSpPr>
          <p:spPr>
            <a:xfrm>
              <a:off x="4750140" y="341237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ja-JP" altLang="en-US" sz="1400" dirty="0">
                  <a:solidFill>
                    <a:schemeClr val="bg1"/>
                  </a:solidFill>
                </a:rPr>
                <a:t>４</a:t>
              </a:r>
            </a:p>
          </p:txBody>
        </p:sp>
      </p:grpSp>
      <p:pic>
        <p:nvPicPr>
          <p:cNvPr id="10" name="グラフィックス 9" descr="閉じる 単色塗りつぶし">
            <a:extLst>
              <a:ext uri="{FF2B5EF4-FFF2-40B4-BE49-F238E27FC236}">
                <a16:creationId xmlns:a16="http://schemas.microsoft.com/office/drawing/2014/main" id="{B2DC4D37-8A85-4B45-801F-B28380E0D8C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80303" y="7343641"/>
            <a:ext cx="457200" cy="457200"/>
          </a:xfrm>
          <a:prstGeom prst="rect">
            <a:avLst/>
          </a:prstGeom>
        </p:spPr>
      </p:pic>
      <p:sp>
        <p:nvSpPr>
          <p:cNvPr id="16" name="正方形/長方形 15"/>
          <p:cNvSpPr/>
          <p:nvPr/>
        </p:nvSpPr>
        <p:spPr>
          <a:xfrm>
            <a:off x="4416920" y="1299027"/>
            <a:ext cx="2327762" cy="6409086"/>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0975" indent="-180975"/>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0975" indent="1588"/>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内容を確認し、チェックします。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7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0975" indent="1588"/>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支給の継続を希望するかどうかを選択します。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0975" indent="1588"/>
            <a:endParaRPr lang="en-US" altLang="ja-JP"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6700" indent="-79375">
              <a:buFont typeface="Arial" panose="020B0604020202020204" pitchFamily="34" charset="0"/>
              <a:buChar char="•"/>
            </a:pP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就学支援金の</a:t>
            </a:r>
            <a:r>
              <a:rPr lang="ja-JP" altLang="en-US" sz="1100" b="1" u="sng"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支給の継続を希望する</a:t>
            </a: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場合</a:t>
            </a:r>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1450" indent="-79375"/>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上部：</a:t>
            </a:r>
            <a:r>
              <a:rPr lang="ja-JP" altLang="en-US" sz="11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受けたいと考えていす。</a:t>
            </a:r>
            <a:endParaRPr lang="en-US" altLang="ja-JP" sz="11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1450" indent="-79375"/>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6700" indent="-79375">
              <a:buFont typeface="Arial" panose="020B0604020202020204" pitchFamily="34" charset="0"/>
              <a:buChar char="•"/>
            </a:pP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就学支援金の</a:t>
            </a:r>
            <a:r>
              <a:rPr lang="ja-JP" altLang="en-US" sz="1100" b="1" u="sng"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支給の継続を希望しない</a:t>
            </a: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場合</a:t>
            </a:r>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6700" indent="-174625"/>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下部：</a:t>
            </a:r>
            <a:r>
              <a:rPr lang="ja-JP" altLang="en-US" sz="11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受給権を放棄します。</a:t>
            </a:r>
            <a:endParaRPr lang="en-US" altLang="ja-JP" sz="11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0975" indent="1588"/>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0975" indent="1588"/>
            <a:r>
              <a:rPr lang="ja-JP" altLang="en-US" sz="11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受給権を放棄する場合、臨時支援金についても受けることができません</a:t>
            </a: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0975" indent="1588"/>
            <a:r>
              <a:rPr lang="ja-JP" altLang="en-US" sz="11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授業料をお支払いいただきます</a:t>
            </a: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0975" indent="1588"/>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0975" indent="1588"/>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保護者等の変更有無を選択します。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0975" indent="1588"/>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6700" indent="-79375">
              <a:buFont typeface="Arial" panose="020B0604020202020204" pitchFamily="34" charset="0"/>
              <a:buChar char="•"/>
            </a:pP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離婚、再婚等による</a:t>
            </a:r>
            <a:r>
              <a:rPr lang="ja-JP" altLang="en-US" sz="1100" b="1" u="sng"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保護者等の追加・削除がある</a:t>
            </a: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場合</a:t>
            </a:r>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6700" indent="-79375">
              <a:buFont typeface="Arial" panose="020B0604020202020204" pitchFamily="34" charset="0"/>
              <a:buChar char="•"/>
            </a:pP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保護者等の</a:t>
            </a:r>
            <a:r>
              <a:rPr lang="ja-JP" altLang="en-US" sz="1100" b="1" u="sng"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課税地、収入状況提出方法、生活扶助の受給有無等の情報に変更がある</a:t>
            </a: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場合</a:t>
            </a:r>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1450" indent="-79375"/>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①あります。</a:t>
            </a:r>
            <a:r>
              <a:rPr lang="en-US" altLang="ja-JP" sz="11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②以外の理由</a:t>
            </a:r>
            <a:r>
              <a:rPr lang="en-US" altLang="ja-JP" sz="11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p>
          <a:p>
            <a:pPr marL="171450" indent="-79375"/>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66700" indent="-79375">
              <a:buFont typeface="Arial" panose="020B0604020202020204" pitchFamily="34" charset="0"/>
              <a:buChar char="•"/>
            </a:pPr>
            <a:r>
              <a:rPr lang="ja-JP" altLang="en-US" sz="1100" b="1" u="sng"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変更がない</a:t>
            </a: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場合</a:t>
            </a:r>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1450" indent="-79375"/>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③ありません。</a:t>
            </a:r>
            <a:endParaRPr lang="en-US" altLang="ja-JP" sz="11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1450" indent="-79375"/>
            <a:endParaRPr lang="en-US" altLang="ja-JP" sz="11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0975" indent="1588"/>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「入力内容確認」ボタンをクリックします。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indent="1588"/>
            <a:endParaRPr lang="en-US" altLang="ja-JP"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indent="1588"/>
            <a:r>
              <a:rPr lang="en-US" altLang="ja-JP"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世帯構成等によって異なります。</a:t>
            </a:r>
          </a:p>
        </p:txBody>
      </p:sp>
      <p:sp>
        <p:nvSpPr>
          <p:cNvPr id="22" name="角丸四角形 21"/>
          <p:cNvSpPr/>
          <p:nvPr/>
        </p:nvSpPr>
        <p:spPr>
          <a:xfrm>
            <a:off x="4610635" y="1251155"/>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右矢印 1"/>
          <p:cNvSpPr/>
          <p:nvPr/>
        </p:nvSpPr>
        <p:spPr>
          <a:xfrm>
            <a:off x="4656771" y="2680771"/>
            <a:ext cx="180000" cy="144000"/>
          </a:xfrm>
          <a:prstGeom prst="rightArrow">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43" name="グループ化 42"/>
          <p:cNvGrpSpPr/>
          <p:nvPr/>
        </p:nvGrpSpPr>
        <p:grpSpPr>
          <a:xfrm>
            <a:off x="4432050" y="4443774"/>
            <a:ext cx="198178" cy="281733"/>
            <a:chOff x="4707498" y="3412377"/>
            <a:chExt cx="198178" cy="281733"/>
          </a:xfrm>
        </p:grpSpPr>
        <p:sp>
          <p:nvSpPr>
            <p:cNvPr id="44" name="円/楕円 43"/>
            <p:cNvSpPr/>
            <p:nvPr/>
          </p:nvSpPr>
          <p:spPr>
            <a:xfrm flipV="1">
              <a:off x="4707498" y="347212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5" name="コンテンツ プレースホルダー 2"/>
            <p:cNvSpPr txBox="1">
              <a:spLocks/>
            </p:cNvSpPr>
            <p:nvPr/>
          </p:nvSpPr>
          <p:spPr>
            <a:xfrm>
              <a:off x="4750140" y="341237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3</a:t>
              </a:r>
              <a:endParaRPr lang="ja-JP" altLang="en-US" sz="1400" dirty="0">
                <a:solidFill>
                  <a:schemeClr val="bg1"/>
                </a:solidFill>
              </a:endParaRPr>
            </a:p>
          </p:txBody>
        </p:sp>
      </p:grpSp>
      <p:grpSp>
        <p:nvGrpSpPr>
          <p:cNvPr id="46" name="グループ化 45"/>
          <p:cNvGrpSpPr/>
          <p:nvPr/>
        </p:nvGrpSpPr>
        <p:grpSpPr>
          <a:xfrm>
            <a:off x="4432050" y="1832779"/>
            <a:ext cx="198178" cy="281733"/>
            <a:chOff x="4707498" y="2767507"/>
            <a:chExt cx="198178" cy="281733"/>
          </a:xfrm>
        </p:grpSpPr>
        <p:sp>
          <p:nvSpPr>
            <p:cNvPr id="47" name="円/楕円 46"/>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8"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grpSp>
        <p:nvGrpSpPr>
          <p:cNvPr id="70" name="グループ化 69"/>
          <p:cNvGrpSpPr/>
          <p:nvPr/>
        </p:nvGrpSpPr>
        <p:grpSpPr>
          <a:xfrm>
            <a:off x="4432050" y="1483165"/>
            <a:ext cx="198178" cy="281733"/>
            <a:chOff x="4707498" y="1706457"/>
            <a:chExt cx="198178" cy="281733"/>
          </a:xfrm>
        </p:grpSpPr>
        <p:sp>
          <p:nvSpPr>
            <p:cNvPr id="91" name="円/楕円 90"/>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92"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grpSp>
        <p:nvGrpSpPr>
          <p:cNvPr id="61" name="グループ化 60"/>
          <p:cNvGrpSpPr/>
          <p:nvPr/>
        </p:nvGrpSpPr>
        <p:grpSpPr>
          <a:xfrm>
            <a:off x="4439622" y="6814483"/>
            <a:ext cx="198178" cy="262193"/>
            <a:chOff x="4707498" y="3408111"/>
            <a:chExt cx="198178" cy="262193"/>
          </a:xfrm>
        </p:grpSpPr>
        <p:sp>
          <p:nvSpPr>
            <p:cNvPr id="71" name="円/楕円 61"/>
            <p:cNvSpPr/>
            <p:nvPr/>
          </p:nvSpPr>
          <p:spPr>
            <a:xfrm flipV="1">
              <a:off x="4707498" y="347212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2" name="コンテンツ プレースホルダー 2"/>
            <p:cNvSpPr txBox="1">
              <a:spLocks/>
            </p:cNvSpPr>
            <p:nvPr/>
          </p:nvSpPr>
          <p:spPr>
            <a:xfrm>
              <a:off x="4728624" y="3408111"/>
              <a:ext cx="167526" cy="259105"/>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ja-JP" altLang="en-US" sz="1400" dirty="0">
                  <a:solidFill>
                    <a:schemeClr val="bg1"/>
                  </a:solidFill>
                </a:rPr>
                <a:t>４</a:t>
              </a:r>
            </a:p>
          </p:txBody>
        </p:sp>
      </p:grpSp>
      <p:sp>
        <p:nvSpPr>
          <p:cNvPr id="75" name="右矢印 74"/>
          <p:cNvSpPr/>
          <p:nvPr/>
        </p:nvSpPr>
        <p:spPr>
          <a:xfrm>
            <a:off x="4746771" y="6575981"/>
            <a:ext cx="180000" cy="144000"/>
          </a:xfrm>
          <a:prstGeom prst="rightArrow">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6" name="右矢印 75"/>
          <p:cNvSpPr/>
          <p:nvPr/>
        </p:nvSpPr>
        <p:spPr>
          <a:xfrm>
            <a:off x="4751405" y="5890784"/>
            <a:ext cx="180000" cy="144000"/>
          </a:xfrm>
          <a:prstGeom prst="rightArrow">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2" name="右矢印 1">
            <a:extLst>
              <a:ext uri="{FF2B5EF4-FFF2-40B4-BE49-F238E27FC236}">
                <a16:creationId xmlns:a16="http://schemas.microsoft.com/office/drawing/2014/main" id="{07120707-FD90-4079-B1D0-2E96D8CF7714}"/>
              </a:ext>
            </a:extLst>
          </p:cNvPr>
          <p:cNvSpPr/>
          <p:nvPr/>
        </p:nvSpPr>
        <p:spPr>
          <a:xfrm>
            <a:off x="4656771" y="3346456"/>
            <a:ext cx="180000" cy="144000"/>
          </a:xfrm>
          <a:prstGeom prst="rightArrow">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9" name="テキスト ボックス 38"/>
          <p:cNvSpPr txBox="1"/>
          <p:nvPr/>
        </p:nvSpPr>
        <p:spPr>
          <a:xfrm>
            <a:off x="5667320" y="7576546"/>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8</a:t>
            </a:r>
            <a:r>
              <a:rPr lang="ja-JP" altLang="en-US" sz="1200" dirty="0">
                <a:solidFill>
                  <a:srgbClr val="000000"/>
                </a:solidFill>
              </a:rPr>
              <a:t>ページへ</a:t>
            </a:r>
            <a:endParaRPr kumimoji="1" lang="ja-JP" altLang="en-US" sz="1200" dirty="0">
              <a:solidFill>
                <a:srgbClr val="000000"/>
              </a:solidFill>
            </a:endParaRPr>
          </a:p>
        </p:txBody>
      </p:sp>
      <p:sp>
        <p:nvSpPr>
          <p:cNvPr id="55" name="正方形/長方形 54"/>
          <p:cNvSpPr/>
          <p:nvPr/>
        </p:nvSpPr>
        <p:spPr>
          <a:xfrm>
            <a:off x="4407017" y="8025480"/>
            <a:ext cx="2233057" cy="777222"/>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endParaRPr lang="en-US" altLang="ja-JP" sz="5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b="1" u="sng"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電話番号又はメールアドレスを変更したいとき</a:t>
            </a: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には、</a:t>
            </a:r>
            <a:r>
              <a:rPr lang="ja-JP" altLang="en-US" sz="11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「①あります。</a:t>
            </a:r>
            <a:r>
              <a:rPr lang="en-US" altLang="ja-JP" sz="11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②以外の理由</a:t>
            </a:r>
            <a:r>
              <a:rPr lang="en-US" altLang="ja-JP" sz="11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」を選択</a:t>
            </a: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してください。</a:t>
            </a:r>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角丸四角形 66"/>
          <p:cNvSpPr/>
          <p:nvPr/>
        </p:nvSpPr>
        <p:spPr>
          <a:xfrm>
            <a:off x="4407017" y="7875598"/>
            <a:ext cx="700406" cy="229038"/>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二等辺三角形 5">
            <a:extLst>
              <a:ext uri="{FF2B5EF4-FFF2-40B4-BE49-F238E27FC236}">
                <a16:creationId xmlns:a16="http://schemas.microsoft.com/office/drawing/2014/main" id="{6B049E38-F3F4-4E57-9203-DEED5B09E9DF}"/>
              </a:ext>
            </a:extLst>
          </p:cNvPr>
          <p:cNvSpPr/>
          <p:nvPr/>
        </p:nvSpPr>
        <p:spPr>
          <a:xfrm>
            <a:off x="4433908" y="3642674"/>
            <a:ext cx="198178" cy="187410"/>
          </a:xfrm>
          <a:prstGeom prst="triangle">
            <a:avLst/>
          </a:prstGeom>
          <a:solidFill>
            <a:schemeClr val="accent3">
              <a:lumMod val="60000"/>
              <a:lumOff val="4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81" name="コンテンツ プレースホルダー 2">
            <a:extLst>
              <a:ext uri="{FF2B5EF4-FFF2-40B4-BE49-F238E27FC236}">
                <a16:creationId xmlns:a16="http://schemas.microsoft.com/office/drawing/2014/main" id="{4484CF1C-BFA6-4E85-BF2A-5C27C9EA1C22}"/>
              </a:ext>
            </a:extLst>
          </p:cNvPr>
          <p:cNvSpPr txBox="1">
            <a:spLocks/>
          </p:cNvSpPr>
          <p:nvPr/>
        </p:nvSpPr>
        <p:spPr>
          <a:xfrm>
            <a:off x="4475915" y="3631690"/>
            <a:ext cx="125593" cy="229551"/>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ja-JP" altLang="en-US" sz="1000" b="1" dirty="0"/>
              <a:t>！</a:t>
            </a:r>
          </a:p>
        </p:txBody>
      </p:sp>
    </p:spTree>
    <p:extLst>
      <p:ext uri="{BB962C8B-B14F-4D97-AF65-F5344CB8AC3E}">
        <p14:creationId xmlns:p14="http://schemas.microsoft.com/office/powerpoint/2010/main" val="9162362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755" y="7317642"/>
            <a:ext cx="3548272" cy="2284740"/>
          </a:xfrm>
          <a:prstGeom prst="rect">
            <a:avLst/>
          </a:prstGeom>
        </p:spPr>
      </p:pic>
      <p:pic>
        <p:nvPicPr>
          <p:cNvPr id="8" name="図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150" y="4355375"/>
            <a:ext cx="3987020" cy="2563925"/>
          </a:xfrm>
          <a:prstGeom prst="rect">
            <a:avLst/>
          </a:prstGeom>
        </p:spPr>
      </p:pic>
      <p:pic>
        <p:nvPicPr>
          <p:cNvPr id="6" name="図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2726" y="1231582"/>
            <a:ext cx="4172073" cy="2687719"/>
          </a:xfrm>
          <a:prstGeom prst="rect">
            <a:avLst/>
          </a:prstGeom>
        </p:spPr>
      </p:pic>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a:t>
            </a:r>
            <a:r>
              <a:rPr lang="ja-JP" altLang="en-US" dirty="0">
                <a:solidFill>
                  <a:srgbClr val="000000"/>
                </a:solidFill>
              </a:rPr>
              <a:t> 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2-2.</a:t>
            </a:r>
            <a:r>
              <a:rPr lang="ja-JP" altLang="en-US" dirty="0">
                <a:solidFill>
                  <a:srgbClr val="000000"/>
                </a:solidFill>
              </a:rPr>
              <a:t> 継続受給の意思が 「ある </a:t>
            </a:r>
            <a:r>
              <a:rPr lang="en-US" altLang="ja-JP" dirty="0">
                <a:solidFill>
                  <a:srgbClr val="000000"/>
                </a:solidFill>
              </a:rPr>
              <a:t>or </a:t>
            </a:r>
            <a:r>
              <a:rPr lang="ja-JP" altLang="en-US" dirty="0">
                <a:solidFill>
                  <a:srgbClr val="000000"/>
                </a:solidFill>
              </a:rPr>
              <a:t>ない」 の意向を登録する</a:t>
            </a:r>
          </a:p>
        </p:txBody>
      </p:sp>
      <p:sp>
        <p:nvSpPr>
          <p:cNvPr id="40" name="正方形/長方形 39"/>
          <p:cNvSpPr/>
          <p:nvPr/>
        </p:nvSpPr>
        <p:spPr>
          <a:xfrm>
            <a:off x="194400" y="806319"/>
            <a:ext cx="6551929"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継続意向登録確認画面</a:t>
            </a:r>
          </a:p>
        </p:txBody>
      </p:sp>
      <p:sp>
        <p:nvSpPr>
          <p:cNvPr id="41" name="正方形/長方形 40"/>
          <p:cNvSpPr/>
          <p:nvPr/>
        </p:nvSpPr>
        <p:spPr>
          <a:xfrm>
            <a:off x="4664073" y="1376498"/>
            <a:ext cx="2124075" cy="1068504"/>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77800" indent="-177800"/>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7800" indent="47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登録内容が正しいことを確認し「本内容で登録する」ボタンをクリックします。</a:t>
            </a:r>
          </a:p>
        </p:txBody>
      </p:sp>
      <p:sp>
        <p:nvSpPr>
          <p:cNvPr id="43" name="正方形/長方形 42"/>
          <p:cNvSpPr/>
          <p:nvPr/>
        </p:nvSpPr>
        <p:spPr>
          <a:xfrm>
            <a:off x="1871926" y="3618973"/>
            <a:ext cx="982565" cy="244888"/>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1" name="角丸四角形 30"/>
          <p:cNvSpPr/>
          <p:nvPr/>
        </p:nvSpPr>
        <p:spPr>
          <a:xfrm>
            <a:off x="4820504" y="1256018"/>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8" name="グループ化 37"/>
          <p:cNvGrpSpPr/>
          <p:nvPr/>
        </p:nvGrpSpPr>
        <p:grpSpPr>
          <a:xfrm>
            <a:off x="4694798" y="1592157"/>
            <a:ext cx="198178" cy="281733"/>
            <a:chOff x="4707498" y="1706457"/>
            <a:chExt cx="198178" cy="281733"/>
          </a:xfrm>
        </p:grpSpPr>
        <p:sp>
          <p:nvSpPr>
            <p:cNvPr id="42" name="円/楕円 41"/>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7"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grpSp>
        <p:nvGrpSpPr>
          <p:cNvPr id="48" name="グループ化 47"/>
          <p:cNvGrpSpPr/>
          <p:nvPr/>
        </p:nvGrpSpPr>
        <p:grpSpPr>
          <a:xfrm>
            <a:off x="1618682" y="3439602"/>
            <a:ext cx="198178" cy="281733"/>
            <a:chOff x="4707498" y="1706457"/>
            <a:chExt cx="198178" cy="281733"/>
          </a:xfrm>
        </p:grpSpPr>
        <p:sp>
          <p:nvSpPr>
            <p:cNvPr id="49" name="円/楕円 48"/>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0"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24" name="正方形/長方形 23"/>
          <p:cNvSpPr/>
          <p:nvPr/>
        </p:nvSpPr>
        <p:spPr>
          <a:xfrm>
            <a:off x="192754" y="3947538"/>
            <a:ext cx="6551928"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継続意向登録結果画面</a:t>
            </a:r>
          </a:p>
        </p:txBody>
      </p:sp>
      <p:sp>
        <p:nvSpPr>
          <p:cNvPr id="35" name="正方形/長方形 34"/>
          <p:cNvSpPr/>
          <p:nvPr/>
        </p:nvSpPr>
        <p:spPr>
          <a:xfrm>
            <a:off x="1832355" y="6639858"/>
            <a:ext cx="1088811" cy="279442"/>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37" name="グループ化 36"/>
          <p:cNvGrpSpPr/>
          <p:nvPr/>
        </p:nvGrpSpPr>
        <p:grpSpPr>
          <a:xfrm>
            <a:off x="1664120" y="6497846"/>
            <a:ext cx="198178" cy="281733"/>
            <a:chOff x="4707498" y="1706457"/>
            <a:chExt cx="198178" cy="281733"/>
          </a:xfrm>
        </p:grpSpPr>
        <p:sp>
          <p:nvSpPr>
            <p:cNvPr id="39" name="円/楕円 54"/>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6"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36" name="正方形/長方形 35">
            <a:extLst>
              <a:ext uri="{FF2B5EF4-FFF2-40B4-BE49-F238E27FC236}">
                <a16:creationId xmlns:a16="http://schemas.microsoft.com/office/drawing/2014/main" id="{D1E56475-8427-4AFC-ADF5-58FCAA359554}"/>
              </a:ext>
            </a:extLst>
          </p:cNvPr>
          <p:cNvSpPr/>
          <p:nvPr/>
        </p:nvSpPr>
        <p:spPr>
          <a:xfrm>
            <a:off x="4658463" y="4500305"/>
            <a:ext cx="2124075" cy="4029197"/>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0975" indent="-180975"/>
            <a:endPar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0975" indent="1588"/>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継続意向の登録結果が表示されます。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6700" indent="-79375">
              <a:buFont typeface="Arial" panose="020B0604020202020204" pitchFamily="34" charset="0"/>
              <a:buChar char="•"/>
            </a:pPr>
            <a:r>
              <a:rPr lang="ja-JP" altLang="en-US" sz="11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継続支給を希望し、保護者等の情報に</a:t>
            </a:r>
            <a:r>
              <a:rPr lang="ja-JP" altLang="en-US" sz="1100" b="1" u="sng"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変更がない</a:t>
            </a:r>
            <a:r>
              <a:rPr lang="ja-JP" altLang="en-US" sz="11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場合</a:t>
            </a:r>
            <a:endParaRPr lang="en-US" altLang="ja-JP" sz="11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447675" indent="-177800"/>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「続けて収入状況届出を行う」をクリックします。</a:t>
            </a:r>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447675" indent="-177800"/>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447675" indent="-177800"/>
            <a:endParaRPr lang="en-US" altLang="ja-JP" sz="105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6700" indent="-79375">
              <a:buFont typeface="Arial" panose="020B0604020202020204" pitchFamily="34" charset="0"/>
              <a:buChar char="•"/>
            </a:pPr>
            <a:r>
              <a:rPr lang="ja-JP" altLang="en-US" sz="11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継続支給を希望し、保護者等の情報に</a:t>
            </a:r>
            <a:r>
              <a:rPr lang="ja-JP" altLang="en-US" sz="1100" b="1" u="sng"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変更がある</a:t>
            </a:r>
            <a:r>
              <a:rPr lang="ja-JP" altLang="en-US" sz="11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場合</a:t>
            </a:r>
            <a:endParaRPr lang="en-US" altLang="ja-JP" sz="11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447675" indent="-177800"/>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「続けて保護者等情報変更届出を行う」をクリックします。</a:t>
            </a:r>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447675" indent="-177800"/>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447675" indent="-177800"/>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6700" indent="-79375">
              <a:buFont typeface="Arial" panose="020B0604020202020204" pitchFamily="34" charset="0"/>
              <a:buChar char="•"/>
            </a:pPr>
            <a:r>
              <a:rPr lang="ja-JP" altLang="en-US" sz="11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継続支給を希望し、過去に</a:t>
            </a:r>
            <a:endParaRPr lang="en-US" altLang="ja-JP" sz="11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7325"/>
            <a:r>
              <a:rPr lang="ja-JP" altLang="en-US" sz="11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b="1" u="sng"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個人番号を提出済</a:t>
            </a:r>
            <a:r>
              <a:rPr lang="ja-JP" altLang="en-US" sz="11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の場合</a:t>
            </a:r>
            <a:endParaRPr lang="en-US" altLang="ja-JP" sz="11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6700" indent="-79375">
              <a:buFont typeface="Arial" panose="020B0604020202020204" pitchFamily="34" charset="0"/>
              <a:buChar char="•"/>
            </a:pPr>
            <a:r>
              <a:rPr lang="ja-JP" altLang="en-US" sz="11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継続支給を希望しない場合</a:t>
            </a:r>
            <a:endParaRPr lang="en-US" altLang="ja-JP" sz="11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447675" indent="-177800"/>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手続きは完了です。</a:t>
            </a:r>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447675" indent="-177800"/>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過去に個人番号を提出済み</a:t>
            </a:r>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の場合、表示されません。</a:t>
            </a:r>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447675" indent="-447675"/>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角丸四角形 27">
            <a:extLst>
              <a:ext uri="{FF2B5EF4-FFF2-40B4-BE49-F238E27FC236}">
                <a16:creationId xmlns:a16="http://schemas.microsoft.com/office/drawing/2014/main" id="{0DBE9ED5-D7A5-4918-8FFD-565D5EB206E8}"/>
              </a:ext>
            </a:extLst>
          </p:cNvPr>
          <p:cNvSpPr/>
          <p:nvPr/>
        </p:nvSpPr>
        <p:spPr>
          <a:xfrm>
            <a:off x="4820504" y="4381335"/>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右矢印 28">
            <a:extLst>
              <a:ext uri="{FF2B5EF4-FFF2-40B4-BE49-F238E27FC236}">
                <a16:creationId xmlns:a16="http://schemas.microsoft.com/office/drawing/2014/main" id="{0E108AA9-6472-4B0B-9BCE-90CDD14F6F2A}"/>
              </a:ext>
            </a:extLst>
          </p:cNvPr>
          <p:cNvSpPr/>
          <p:nvPr/>
        </p:nvSpPr>
        <p:spPr>
          <a:xfrm>
            <a:off x="5003950" y="5415717"/>
            <a:ext cx="180000" cy="144000"/>
          </a:xfrm>
          <a:prstGeom prst="rightArrow">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1" name="右矢印 29">
            <a:extLst>
              <a:ext uri="{FF2B5EF4-FFF2-40B4-BE49-F238E27FC236}">
                <a16:creationId xmlns:a16="http://schemas.microsoft.com/office/drawing/2014/main" id="{F2122A54-1AD7-4C65-961F-7AFB5B2CDD4B}"/>
              </a:ext>
            </a:extLst>
          </p:cNvPr>
          <p:cNvSpPr/>
          <p:nvPr/>
        </p:nvSpPr>
        <p:spPr>
          <a:xfrm>
            <a:off x="5003950" y="6386118"/>
            <a:ext cx="180000" cy="144000"/>
          </a:xfrm>
          <a:prstGeom prst="rightArrow">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52" name="グループ化 51">
            <a:extLst>
              <a:ext uri="{FF2B5EF4-FFF2-40B4-BE49-F238E27FC236}">
                <a16:creationId xmlns:a16="http://schemas.microsoft.com/office/drawing/2014/main" id="{E90D9788-55D2-4397-B10E-DC06467FF97D}"/>
              </a:ext>
            </a:extLst>
          </p:cNvPr>
          <p:cNvGrpSpPr/>
          <p:nvPr/>
        </p:nvGrpSpPr>
        <p:grpSpPr>
          <a:xfrm>
            <a:off x="4694798" y="4627540"/>
            <a:ext cx="198178" cy="281733"/>
            <a:chOff x="4707498" y="1706457"/>
            <a:chExt cx="198178" cy="281733"/>
          </a:xfrm>
        </p:grpSpPr>
        <p:sp>
          <p:nvSpPr>
            <p:cNvPr id="53" name="円/楕円 51">
              <a:extLst>
                <a:ext uri="{FF2B5EF4-FFF2-40B4-BE49-F238E27FC236}">
                  <a16:creationId xmlns:a16="http://schemas.microsoft.com/office/drawing/2014/main" id="{2C84FF62-80D7-4CFF-BE0E-6431BA00942C}"/>
                </a:ext>
              </a:extLst>
            </p:cNvPr>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4" name="コンテンツ プレースホルダー 2">
              <a:extLst>
                <a:ext uri="{FF2B5EF4-FFF2-40B4-BE49-F238E27FC236}">
                  <a16:creationId xmlns:a16="http://schemas.microsoft.com/office/drawing/2014/main" id="{61E03F61-459A-4E51-A90C-DD6A8D8AD0DD}"/>
                </a:ext>
              </a:extLst>
            </p:cNvPr>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55" name="右矢印 29">
            <a:extLst>
              <a:ext uri="{FF2B5EF4-FFF2-40B4-BE49-F238E27FC236}">
                <a16:creationId xmlns:a16="http://schemas.microsoft.com/office/drawing/2014/main" id="{E7042974-F136-4091-B3B9-FCBB948E4629}"/>
              </a:ext>
            </a:extLst>
          </p:cNvPr>
          <p:cNvSpPr/>
          <p:nvPr/>
        </p:nvSpPr>
        <p:spPr>
          <a:xfrm>
            <a:off x="5003950" y="7748407"/>
            <a:ext cx="180000" cy="144000"/>
          </a:xfrm>
          <a:prstGeom prst="rightArrow">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4" name="正方形/長方形 33"/>
          <p:cNvSpPr/>
          <p:nvPr/>
        </p:nvSpPr>
        <p:spPr>
          <a:xfrm>
            <a:off x="399150" y="7059475"/>
            <a:ext cx="4070350" cy="25099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継続意向があり、保護者等に変更がある場合の画面</a:t>
            </a:r>
          </a:p>
        </p:txBody>
      </p:sp>
      <p:sp>
        <p:nvSpPr>
          <p:cNvPr id="32" name="正方形/長方形 31">
            <a:extLst>
              <a:ext uri="{FF2B5EF4-FFF2-40B4-BE49-F238E27FC236}">
                <a16:creationId xmlns:a16="http://schemas.microsoft.com/office/drawing/2014/main" id="{8872134F-F694-4AFF-A3A8-1E98E6EBA6E8}"/>
              </a:ext>
            </a:extLst>
          </p:cNvPr>
          <p:cNvSpPr/>
          <p:nvPr/>
        </p:nvSpPr>
        <p:spPr>
          <a:xfrm>
            <a:off x="1801904" y="9306974"/>
            <a:ext cx="1174536" cy="281733"/>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33" name="グループ化 32">
            <a:extLst>
              <a:ext uri="{FF2B5EF4-FFF2-40B4-BE49-F238E27FC236}">
                <a16:creationId xmlns:a16="http://schemas.microsoft.com/office/drawing/2014/main" id="{DB13A0B0-7F1D-48EE-9B35-8F90BCCF3FF0}"/>
              </a:ext>
            </a:extLst>
          </p:cNvPr>
          <p:cNvGrpSpPr/>
          <p:nvPr/>
        </p:nvGrpSpPr>
        <p:grpSpPr>
          <a:xfrm>
            <a:off x="1558976" y="9135869"/>
            <a:ext cx="198178" cy="281733"/>
            <a:chOff x="4707498" y="1703582"/>
            <a:chExt cx="198178" cy="281733"/>
          </a:xfrm>
        </p:grpSpPr>
        <p:sp>
          <p:nvSpPr>
            <p:cNvPr id="56" name="円/楕円 54">
              <a:extLst>
                <a:ext uri="{FF2B5EF4-FFF2-40B4-BE49-F238E27FC236}">
                  <a16:creationId xmlns:a16="http://schemas.microsoft.com/office/drawing/2014/main" id="{B831CDBE-9623-452F-B407-D9427AB3DC0B}"/>
                </a:ext>
              </a:extLst>
            </p:cNvPr>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7" name="コンテンツ プレースホルダー 2">
              <a:extLst>
                <a:ext uri="{FF2B5EF4-FFF2-40B4-BE49-F238E27FC236}">
                  <a16:creationId xmlns:a16="http://schemas.microsoft.com/office/drawing/2014/main" id="{ED234082-F527-4607-BB63-88F76139EE14}"/>
                </a:ext>
              </a:extLst>
            </p:cNvPr>
            <p:cNvSpPr txBox="1">
              <a:spLocks/>
            </p:cNvSpPr>
            <p:nvPr/>
          </p:nvSpPr>
          <p:spPr>
            <a:xfrm>
              <a:off x="4743790" y="1703582"/>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58" name="テキスト ボックス 57"/>
          <p:cNvSpPr txBox="1"/>
          <p:nvPr/>
        </p:nvSpPr>
        <p:spPr>
          <a:xfrm>
            <a:off x="5222158" y="5756008"/>
            <a:ext cx="92359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9</a:t>
            </a:r>
            <a:r>
              <a:rPr lang="ja-JP" altLang="en-US" sz="1200" dirty="0">
                <a:solidFill>
                  <a:srgbClr val="000000"/>
                </a:solidFill>
              </a:rPr>
              <a:t>ページへ</a:t>
            </a:r>
            <a:endParaRPr kumimoji="1" lang="ja-JP" altLang="en-US" sz="1200" dirty="0">
              <a:solidFill>
                <a:srgbClr val="000000"/>
              </a:solidFill>
            </a:endParaRPr>
          </a:p>
        </p:txBody>
      </p:sp>
      <p:grpSp>
        <p:nvGrpSpPr>
          <p:cNvPr id="62" name="グループ化 61"/>
          <p:cNvGrpSpPr/>
          <p:nvPr/>
        </p:nvGrpSpPr>
        <p:grpSpPr>
          <a:xfrm>
            <a:off x="1664120" y="6714220"/>
            <a:ext cx="198178" cy="281733"/>
            <a:chOff x="1417887" y="6988436"/>
            <a:chExt cx="198178" cy="281733"/>
          </a:xfrm>
        </p:grpSpPr>
        <p:sp>
          <p:nvSpPr>
            <p:cNvPr id="63" name="円/楕円 99"/>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4"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sp>
        <p:nvSpPr>
          <p:cNvPr id="65" name="正方形/長方形 64"/>
          <p:cNvSpPr/>
          <p:nvPr/>
        </p:nvSpPr>
        <p:spPr>
          <a:xfrm>
            <a:off x="1892662" y="6710370"/>
            <a:ext cx="936411" cy="127042"/>
          </a:xfrm>
          <a:prstGeom prst="rect">
            <a:avLst/>
          </a:prstGeom>
          <a:no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7" name="正方形/長方形 66">
            <a:extLst>
              <a:ext uri="{FF2B5EF4-FFF2-40B4-BE49-F238E27FC236}">
                <a16:creationId xmlns:a16="http://schemas.microsoft.com/office/drawing/2014/main" id="{0B434B56-C362-4341-BECB-2DE6322746B9}"/>
              </a:ext>
            </a:extLst>
          </p:cNvPr>
          <p:cNvSpPr/>
          <p:nvPr/>
        </p:nvSpPr>
        <p:spPr>
          <a:xfrm>
            <a:off x="4654343" y="8656736"/>
            <a:ext cx="2123999" cy="1018211"/>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r>
              <a:rPr lang="ja-JP" altLang="en-US" sz="1200" b="1"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b="1" u="sng"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意向登録を間違ってしまった場合、学校事務室まで連絡してください。</a:t>
            </a:r>
            <a:endParaRPr lang="en-US" altLang="ja-JP" sz="1200" b="1" u="sng" dirty="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学校による登録解除後に、再度登録してください。</a:t>
            </a:r>
          </a:p>
        </p:txBody>
      </p:sp>
      <p:pic>
        <p:nvPicPr>
          <p:cNvPr id="68" name="図 67">
            <a:extLst>
              <a:ext uri="{FF2B5EF4-FFF2-40B4-BE49-F238E27FC236}">
                <a16:creationId xmlns:a16="http://schemas.microsoft.com/office/drawing/2014/main" id="{181C0528-2967-4B9B-906E-F17E1F82412C}"/>
              </a:ext>
            </a:extLst>
          </p:cNvPr>
          <p:cNvPicPr>
            <a:picLocks noChangeAspect="1"/>
          </p:cNvPicPr>
          <p:nvPr/>
        </p:nvPicPr>
        <p:blipFill>
          <a:blip r:embed="rId6"/>
          <a:stretch>
            <a:fillRect/>
          </a:stretch>
        </p:blipFill>
        <p:spPr>
          <a:xfrm>
            <a:off x="4723037" y="8679497"/>
            <a:ext cx="194933" cy="198178"/>
          </a:xfrm>
          <a:prstGeom prst="rect">
            <a:avLst/>
          </a:prstGeom>
        </p:spPr>
      </p:pic>
      <p:grpSp>
        <p:nvGrpSpPr>
          <p:cNvPr id="73" name="グループ化 72">
            <a:extLst>
              <a:ext uri="{FF2B5EF4-FFF2-40B4-BE49-F238E27FC236}">
                <a16:creationId xmlns:a16="http://schemas.microsoft.com/office/drawing/2014/main" id="{32ABEF77-5E88-4803-A306-5B92A586631E}"/>
              </a:ext>
            </a:extLst>
          </p:cNvPr>
          <p:cNvGrpSpPr/>
          <p:nvPr/>
        </p:nvGrpSpPr>
        <p:grpSpPr>
          <a:xfrm>
            <a:off x="4694798" y="7993308"/>
            <a:ext cx="198178" cy="281733"/>
            <a:chOff x="1417887" y="6988436"/>
            <a:chExt cx="198178" cy="281733"/>
          </a:xfrm>
        </p:grpSpPr>
        <p:sp>
          <p:nvSpPr>
            <p:cNvPr id="74" name="円/楕円 99">
              <a:extLst>
                <a:ext uri="{FF2B5EF4-FFF2-40B4-BE49-F238E27FC236}">
                  <a16:creationId xmlns:a16="http://schemas.microsoft.com/office/drawing/2014/main" id="{63BB66A6-DE64-4D13-A578-12FED7FFE747}"/>
                </a:ext>
              </a:extLst>
            </p:cNvPr>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5" name="コンテンツ プレースホルダー 2">
              <a:extLst>
                <a:ext uri="{FF2B5EF4-FFF2-40B4-BE49-F238E27FC236}">
                  <a16:creationId xmlns:a16="http://schemas.microsoft.com/office/drawing/2014/main" id="{734CBD7A-FEF0-4D25-BE6E-7168F947AF8E}"/>
                </a:ext>
              </a:extLst>
            </p:cNvPr>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sp>
        <p:nvSpPr>
          <p:cNvPr id="59" name="テキスト ボックス 58">
            <a:extLst>
              <a:ext uri="{FF2B5EF4-FFF2-40B4-BE49-F238E27FC236}">
                <a16:creationId xmlns:a16="http://schemas.microsoft.com/office/drawing/2014/main" id="{8CF5A9F8-7051-4D53-BD8A-688B3D6EBE8C}"/>
              </a:ext>
            </a:extLst>
          </p:cNvPr>
          <p:cNvSpPr txBox="1"/>
          <p:nvPr/>
        </p:nvSpPr>
        <p:spPr>
          <a:xfrm>
            <a:off x="5222158" y="6914576"/>
            <a:ext cx="100338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19</a:t>
            </a:r>
            <a:r>
              <a:rPr lang="ja-JP" altLang="en-US" sz="1200" dirty="0">
                <a:solidFill>
                  <a:srgbClr val="000000"/>
                </a:solidFill>
              </a:rPr>
              <a:t>ページへ</a:t>
            </a:r>
            <a:endParaRPr kumimoji="1" lang="ja-JP" altLang="en-US" sz="1200" dirty="0">
              <a:solidFill>
                <a:srgbClr val="000000"/>
              </a:solidFill>
            </a:endParaRPr>
          </a:p>
        </p:txBody>
      </p:sp>
      <p:sp>
        <p:nvSpPr>
          <p:cNvPr id="60" name="テキスト プレースホルダー 10">
            <a:extLst>
              <a:ext uri="{FF2B5EF4-FFF2-40B4-BE49-F238E27FC236}">
                <a16:creationId xmlns:a16="http://schemas.microsoft.com/office/drawing/2014/main" id="{A84CD3A7-C4FB-48BF-AA6E-F98E93F082C8}"/>
              </a:ext>
            </a:extLst>
          </p:cNvPr>
          <p:cNvSpPr txBox="1">
            <a:spLocks/>
          </p:cNvSpPr>
          <p:nvPr/>
        </p:nvSpPr>
        <p:spPr>
          <a:xfrm>
            <a:off x="1892662" y="5732431"/>
            <a:ext cx="2893022" cy="335611"/>
          </a:xfrm>
          <a:prstGeom prst="rect">
            <a:avLst/>
          </a:prstGeom>
          <a:noFill/>
        </p:spPr>
        <p:txBody>
          <a:bodyPr tIns="108000" anchor="ctr" anchorCtr="0">
            <a:noAutofit/>
          </a:bodyPr>
          <a:lstStyle>
            <a:lvl1pPr marL="0" indent="0" algn="l" defTabSz="484862" rtl="0" eaLnBrk="1" fontAlgn="base" hangingPunct="1">
              <a:spcBef>
                <a:spcPct val="20000"/>
              </a:spcBef>
              <a:spcAft>
                <a:spcPct val="0"/>
              </a:spcAft>
              <a:buFont typeface="+mj-lt"/>
              <a:buNone/>
              <a:defRPr kumimoji="1" sz="2400" kern="12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23926" indent="-239063"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2pPr>
            <a:lvl3pPr marL="1156599" indent="-186874"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3pPr>
            <a:lvl4pPr marL="1638094" indent="-183509"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4pPr>
            <a:lvl5pPr marL="2121273" indent="-181825"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r>
              <a:rPr lang="en-US" altLang="ja-JP" sz="1000" dirty="0">
                <a:solidFill>
                  <a:srgbClr val="000000"/>
                </a:solidFill>
              </a:rPr>
              <a:t>※</a:t>
            </a:r>
            <a:r>
              <a:rPr lang="ja-JP" altLang="en-US" sz="1000" dirty="0">
                <a:solidFill>
                  <a:srgbClr val="000000"/>
                </a:solidFill>
              </a:rPr>
              <a:t>　受付番号を控えていただく必要はありません。</a:t>
            </a:r>
          </a:p>
        </p:txBody>
      </p:sp>
    </p:spTree>
    <p:extLst>
      <p:ext uri="{BB962C8B-B14F-4D97-AF65-F5344CB8AC3E}">
        <p14:creationId xmlns:p14="http://schemas.microsoft.com/office/powerpoint/2010/main" val="42891845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991" y="5589762"/>
            <a:ext cx="3978765" cy="3377807"/>
          </a:xfrm>
          <a:prstGeom prst="rect">
            <a:avLst/>
          </a:prstGeom>
        </p:spPr>
      </p:pic>
      <p:sp>
        <p:nvSpPr>
          <p:cNvPr id="42" name="正方形/長方形 41"/>
          <p:cNvSpPr/>
          <p:nvPr/>
        </p:nvSpPr>
        <p:spPr>
          <a:xfrm>
            <a:off x="4524612" y="5753205"/>
            <a:ext cx="2246607" cy="2202075"/>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kumimoji="1"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前回の申請時に登録した生徒情報が表示されるので、正しいことを確認します。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府立高校（桃谷高校の通信制以外）はカタカナ表示です。（誤りではありません。）</a:t>
            </a:r>
            <a:endParaRPr lang="en-US" altLang="ja-JP" sz="12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「保護者等情報入力」ボタンをクリックします。</a:t>
            </a:r>
            <a:endParaRPr kumimoji="1"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正方形/長方形 49"/>
          <p:cNvSpPr/>
          <p:nvPr/>
        </p:nvSpPr>
        <p:spPr>
          <a:xfrm>
            <a:off x="4516835" y="8213104"/>
            <a:ext cx="2247507" cy="1389670"/>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95250">
              <a:buFont typeface="Arial" panose="020B0604020202020204" pitchFamily="34" charset="0"/>
              <a:buChar char="•"/>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メールアドレスに変更がある場合、この画面で修正します。それ以外に変更がある場合は、学校に連絡してください。</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a:t>
            </a:r>
            <a:r>
              <a:rPr lang="ja-JP" altLang="en-US" dirty="0">
                <a:solidFill>
                  <a:srgbClr val="000000"/>
                </a:solidFill>
              </a:rPr>
              <a:t> 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2-3.</a:t>
            </a:r>
            <a:r>
              <a:rPr lang="ja-JP" altLang="en-US" dirty="0">
                <a:solidFill>
                  <a:srgbClr val="000000"/>
                </a:solidFill>
              </a:rPr>
              <a:t> 収入状況の届出をする </a:t>
            </a:r>
          </a:p>
        </p:txBody>
      </p:sp>
      <p:sp>
        <p:nvSpPr>
          <p:cNvPr id="34" name="正方形/長方形 33"/>
          <p:cNvSpPr/>
          <p:nvPr/>
        </p:nvSpPr>
        <p:spPr>
          <a:xfrm>
            <a:off x="185112" y="1753359"/>
            <a:ext cx="6559570"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ポータル画面</a:t>
            </a:r>
          </a:p>
        </p:txBody>
      </p:sp>
      <p:sp>
        <p:nvSpPr>
          <p:cNvPr id="38" name="正方形/長方形 37"/>
          <p:cNvSpPr/>
          <p:nvPr/>
        </p:nvSpPr>
        <p:spPr>
          <a:xfrm>
            <a:off x="194399" y="5127200"/>
            <a:ext cx="6551929"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収入状況届出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生徒情報</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画面　</a:t>
            </a:r>
          </a:p>
        </p:txBody>
      </p:sp>
      <p:sp>
        <p:nvSpPr>
          <p:cNvPr id="48" name="正方形/長方形 47"/>
          <p:cNvSpPr/>
          <p:nvPr/>
        </p:nvSpPr>
        <p:spPr>
          <a:xfrm>
            <a:off x="189000" y="759308"/>
            <a:ext cx="6480000" cy="9385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spcBef>
                <a:spcPts val="600"/>
              </a:spcBef>
            </a:pP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収入状況の届出を行います。 ただし、</a:t>
            </a:r>
            <a:r>
              <a:rPr lang="ja-JP" altLang="en-US" sz="12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過去に個人番号を提出済の場合、本手続は不要です</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必要に応じて</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44</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ページを参照し、審査状況、審査結果、申請内容を確認してください。</a:t>
            </a:r>
          </a:p>
          <a:p>
            <a:pPr>
              <a:spcBef>
                <a:spcPts val="600"/>
              </a:spcBef>
            </a:pP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届出には、生徒本人の情報、保護者等情報、収入状況の登録が必要となります。</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18</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ページで、各情報の登録方法を説明します。</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28" name="角丸四角形 27"/>
          <p:cNvSpPr/>
          <p:nvPr/>
        </p:nvSpPr>
        <p:spPr>
          <a:xfrm>
            <a:off x="4516835" y="5625361"/>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角丸四角形 29"/>
          <p:cNvSpPr/>
          <p:nvPr/>
        </p:nvSpPr>
        <p:spPr>
          <a:xfrm>
            <a:off x="4514586" y="8099956"/>
            <a:ext cx="700406" cy="255689"/>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9" name="グループ化 38"/>
          <p:cNvGrpSpPr/>
          <p:nvPr/>
        </p:nvGrpSpPr>
        <p:grpSpPr>
          <a:xfrm>
            <a:off x="4569771" y="7323160"/>
            <a:ext cx="198178" cy="281733"/>
            <a:chOff x="4707498" y="2767507"/>
            <a:chExt cx="198178" cy="281733"/>
          </a:xfrm>
        </p:grpSpPr>
        <p:sp>
          <p:nvSpPr>
            <p:cNvPr id="40" name="円/楕円 39"/>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1"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grpSp>
        <p:nvGrpSpPr>
          <p:cNvPr id="75" name="グループ化 74"/>
          <p:cNvGrpSpPr/>
          <p:nvPr/>
        </p:nvGrpSpPr>
        <p:grpSpPr>
          <a:xfrm>
            <a:off x="4569771" y="5941736"/>
            <a:ext cx="198178" cy="281733"/>
            <a:chOff x="4707498" y="1706457"/>
            <a:chExt cx="198178" cy="281733"/>
          </a:xfrm>
        </p:grpSpPr>
        <p:sp>
          <p:nvSpPr>
            <p:cNvPr id="76" name="円/楕円 75"/>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7"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grpSp>
        <p:nvGrpSpPr>
          <p:cNvPr id="78" name="グループ化 77"/>
          <p:cNvGrpSpPr/>
          <p:nvPr/>
        </p:nvGrpSpPr>
        <p:grpSpPr>
          <a:xfrm>
            <a:off x="122853" y="6330165"/>
            <a:ext cx="198178" cy="281733"/>
            <a:chOff x="4707498" y="1706457"/>
            <a:chExt cx="198178" cy="281733"/>
          </a:xfrm>
        </p:grpSpPr>
        <p:sp>
          <p:nvSpPr>
            <p:cNvPr id="79" name="円/楕円 78"/>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80"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47" name="テキスト ボックス 46"/>
          <p:cNvSpPr txBox="1"/>
          <p:nvPr/>
        </p:nvSpPr>
        <p:spPr>
          <a:xfrm>
            <a:off x="5848440" y="7834493"/>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10</a:t>
            </a:r>
            <a:r>
              <a:rPr lang="ja-JP" altLang="en-US" sz="1200" dirty="0">
                <a:solidFill>
                  <a:srgbClr val="000000"/>
                </a:solidFill>
              </a:rPr>
              <a:t>ページへ</a:t>
            </a:r>
            <a:endParaRPr kumimoji="1" lang="ja-JP" altLang="en-US" sz="1200" dirty="0">
              <a:solidFill>
                <a:srgbClr val="000000"/>
              </a:solidFill>
            </a:endParaRPr>
          </a:p>
        </p:txBody>
      </p:sp>
      <p:pic>
        <p:nvPicPr>
          <p:cNvPr id="5" name="図 4"/>
          <p:cNvPicPr>
            <a:picLocks noChangeAspect="1"/>
          </p:cNvPicPr>
          <p:nvPr/>
        </p:nvPicPr>
        <p:blipFill>
          <a:blip r:embed="rId4"/>
          <a:stretch>
            <a:fillRect/>
          </a:stretch>
        </p:blipFill>
        <p:spPr>
          <a:xfrm>
            <a:off x="194399" y="2354962"/>
            <a:ext cx="4434898" cy="1619917"/>
          </a:xfrm>
          <a:prstGeom prst="rect">
            <a:avLst/>
          </a:prstGeom>
        </p:spPr>
      </p:pic>
      <p:sp>
        <p:nvSpPr>
          <p:cNvPr id="46" name="正方形/長方形 45"/>
          <p:cNvSpPr/>
          <p:nvPr/>
        </p:nvSpPr>
        <p:spPr>
          <a:xfrm>
            <a:off x="532264" y="3320670"/>
            <a:ext cx="675564" cy="193219"/>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57" name="グループ化 56"/>
          <p:cNvGrpSpPr/>
          <p:nvPr/>
        </p:nvGrpSpPr>
        <p:grpSpPr>
          <a:xfrm>
            <a:off x="304143" y="3225508"/>
            <a:ext cx="198178" cy="281733"/>
            <a:chOff x="4707498" y="1706457"/>
            <a:chExt cx="198178" cy="281733"/>
          </a:xfrm>
        </p:grpSpPr>
        <p:sp>
          <p:nvSpPr>
            <p:cNvPr id="58" name="円/楕円 54"/>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9"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pic>
        <p:nvPicPr>
          <p:cNvPr id="51" name="図 50"/>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25925" y="6600129"/>
            <a:ext cx="3978765" cy="2234418"/>
          </a:xfrm>
          <a:prstGeom prst="rect">
            <a:avLst/>
          </a:prstGeom>
        </p:spPr>
      </p:pic>
      <p:pic>
        <p:nvPicPr>
          <p:cNvPr id="52" name="図 51"/>
          <p:cNvPicPr>
            <a:picLocks noChangeAspect="1"/>
          </p:cNvPicPr>
          <p:nvPr/>
        </p:nvPicPr>
        <p:blipFill>
          <a:blip r:embed="rId6"/>
          <a:stretch>
            <a:fillRect/>
          </a:stretch>
        </p:blipFill>
        <p:spPr>
          <a:xfrm>
            <a:off x="452927" y="8090323"/>
            <a:ext cx="3716946" cy="1389670"/>
          </a:xfrm>
          <a:prstGeom prst="rect">
            <a:avLst/>
          </a:prstGeom>
        </p:spPr>
      </p:pic>
      <p:sp>
        <p:nvSpPr>
          <p:cNvPr id="60" name="正方形/長方形 59"/>
          <p:cNvSpPr/>
          <p:nvPr/>
        </p:nvSpPr>
        <p:spPr>
          <a:xfrm>
            <a:off x="284203" y="6577906"/>
            <a:ext cx="4080073" cy="2638427"/>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pic>
        <p:nvPicPr>
          <p:cNvPr id="4" name="図 3"/>
          <p:cNvPicPr>
            <a:picLocks noChangeAspect="1"/>
          </p:cNvPicPr>
          <p:nvPr/>
        </p:nvPicPr>
        <p:blipFill>
          <a:blip r:embed="rId7"/>
          <a:stretch>
            <a:fillRect/>
          </a:stretch>
        </p:blipFill>
        <p:spPr>
          <a:xfrm>
            <a:off x="2175743" y="9368427"/>
            <a:ext cx="1343025" cy="240674"/>
          </a:xfrm>
          <a:prstGeom prst="rect">
            <a:avLst/>
          </a:prstGeom>
        </p:spPr>
      </p:pic>
      <p:pic>
        <p:nvPicPr>
          <p:cNvPr id="54" name="図 53"/>
          <p:cNvPicPr>
            <a:picLocks noChangeAspect="1"/>
          </p:cNvPicPr>
          <p:nvPr/>
        </p:nvPicPr>
        <p:blipFill rotWithShape="1">
          <a:blip r:embed="rId8"/>
          <a:srcRect t="82791"/>
          <a:stretch/>
        </p:blipFill>
        <p:spPr>
          <a:xfrm>
            <a:off x="326045" y="9263306"/>
            <a:ext cx="3996387" cy="219794"/>
          </a:xfrm>
          <a:prstGeom prst="rect">
            <a:avLst/>
          </a:prstGeom>
        </p:spPr>
      </p:pic>
      <p:sp>
        <p:nvSpPr>
          <p:cNvPr id="55" name="正方形/長方形 54"/>
          <p:cNvSpPr/>
          <p:nvPr/>
        </p:nvSpPr>
        <p:spPr>
          <a:xfrm>
            <a:off x="3602868" y="9298930"/>
            <a:ext cx="707359" cy="143301"/>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56" name="グループ化 55"/>
          <p:cNvGrpSpPr/>
          <p:nvPr/>
        </p:nvGrpSpPr>
        <p:grpSpPr>
          <a:xfrm>
            <a:off x="3377934" y="9205909"/>
            <a:ext cx="198178" cy="281733"/>
            <a:chOff x="4707498" y="2767507"/>
            <a:chExt cx="198178" cy="281733"/>
          </a:xfrm>
        </p:grpSpPr>
        <p:sp>
          <p:nvSpPr>
            <p:cNvPr id="65" name="円/楕円 51"/>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6"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sp>
        <p:nvSpPr>
          <p:cNvPr id="49" name="テキスト ボックス 48">
            <a:extLst>
              <a:ext uri="{FF2B5EF4-FFF2-40B4-BE49-F238E27FC236}">
                <a16:creationId xmlns:a16="http://schemas.microsoft.com/office/drawing/2014/main" id="{BE9DB59F-C813-4EA8-9194-85DAF6EEACD6}"/>
              </a:ext>
            </a:extLst>
          </p:cNvPr>
          <p:cNvSpPr txBox="1"/>
          <p:nvPr/>
        </p:nvSpPr>
        <p:spPr>
          <a:xfrm>
            <a:off x="1538350" y="6850428"/>
            <a:ext cx="745023" cy="184666"/>
          </a:xfrm>
          <a:prstGeom prst="rect">
            <a:avLst/>
          </a:prstGeom>
          <a:solidFill>
            <a:schemeClr val="bg1"/>
          </a:solidFill>
        </p:spPr>
        <p:txBody>
          <a:bodyPr wrap="square" rtlCol="0">
            <a:spAutoFit/>
          </a:bodyPr>
          <a:lstStyle/>
          <a:p>
            <a:r>
              <a:rPr lang="ja-JP" altLang="en-US" sz="600" dirty="0"/>
              <a:t>モンカ　イチロウ</a:t>
            </a:r>
            <a:endParaRPr kumimoji="1" lang="ja-JP" altLang="en-US" sz="600" dirty="0"/>
          </a:p>
        </p:txBody>
      </p:sp>
      <p:sp>
        <p:nvSpPr>
          <p:cNvPr id="21" name="正方形/長方形 20"/>
          <p:cNvSpPr/>
          <p:nvPr/>
        </p:nvSpPr>
        <p:spPr>
          <a:xfrm>
            <a:off x="4533900" y="3296275"/>
            <a:ext cx="2237319" cy="1618093"/>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95250">
              <a:buFont typeface="Arial" panose="020B0604020202020204" pitchFamily="34" charset="0"/>
              <a:buChar char="•"/>
            </a:pP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ページの継続意向登録結果画面から続けて収入状況届出をする場合は、次の「</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収入状況届出（生徒情報）画面」から始まります。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角丸四角形 28"/>
          <p:cNvSpPr/>
          <p:nvPr/>
        </p:nvSpPr>
        <p:spPr>
          <a:xfrm>
            <a:off x="4533900" y="3180421"/>
            <a:ext cx="700406" cy="255689"/>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正方形/長方形 35"/>
          <p:cNvSpPr/>
          <p:nvPr/>
        </p:nvSpPr>
        <p:spPr>
          <a:xfrm>
            <a:off x="4550122" y="2359217"/>
            <a:ext cx="2244960" cy="739494"/>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「収入状況届出」ボタンをクリックします。</a:t>
            </a:r>
          </a:p>
        </p:txBody>
      </p:sp>
      <p:sp>
        <p:nvSpPr>
          <p:cNvPr id="26" name="角丸四角形 25"/>
          <p:cNvSpPr/>
          <p:nvPr/>
        </p:nvSpPr>
        <p:spPr>
          <a:xfrm>
            <a:off x="4533900" y="2231485"/>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43" name="グループ化 42"/>
          <p:cNvGrpSpPr/>
          <p:nvPr/>
        </p:nvGrpSpPr>
        <p:grpSpPr>
          <a:xfrm>
            <a:off x="4601159" y="2553037"/>
            <a:ext cx="198178" cy="281733"/>
            <a:chOff x="4707498" y="1706457"/>
            <a:chExt cx="198178" cy="281733"/>
          </a:xfrm>
        </p:grpSpPr>
        <p:sp>
          <p:nvSpPr>
            <p:cNvPr id="44" name="円/楕円 43"/>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5"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Tree>
    <p:extLst>
      <p:ext uri="{BB962C8B-B14F-4D97-AF65-F5344CB8AC3E}">
        <p14:creationId xmlns:p14="http://schemas.microsoft.com/office/powerpoint/2010/main" val="2574004067"/>
      </p:ext>
    </p:extLst>
  </p:cSld>
  <p:clrMapOvr>
    <a:masterClrMapping/>
  </p:clrMapOvr>
</p:sld>
</file>

<file path=ppt/theme/theme1.xml><?xml version="1.0" encoding="utf-8"?>
<a:theme xmlns:a="http://schemas.openxmlformats.org/drawingml/2006/main" name="1_Presentation_Template_A4_JP">
  <a:themeElements>
    <a:clrScheme name="NTT DATA COLOR MASTER">
      <a:dk1>
        <a:srgbClr val="404040"/>
      </a:dk1>
      <a:lt1>
        <a:srgbClr val="FFFFFF"/>
      </a:lt1>
      <a:dk2>
        <a:srgbClr val="0F1C50"/>
      </a:dk2>
      <a:lt2>
        <a:srgbClr val="0080B1"/>
      </a:lt2>
      <a:accent1>
        <a:srgbClr val="C2CEE6"/>
      </a:accent1>
      <a:accent2>
        <a:srgbClr val="6785C1"/>
      </a:accent2>
      <a:accent3>
        <a:srgbClr val="E6B600"/>
      </a:accent3>
      <a:accent4>
        <a:srgbClr val="BC4328"/>
      </a:accent4>
      <a:accent5>
        <a:srgbClr val="83B254"/>
      </a:accent5>
      <a:accent6>
        <a:srgbClr val="AA3C80"/>
      </a:accent6>
      <a:hlink>
        <a:srgbClr val="0000FF"/>
      </a:hlink>
      <a:folHlink>
        <a:srgbClr val="800080"/>
      </a:folHlink>
    </a:clrScheme>
    <a:fontScheme name="ユーザー定義 2">
      <a:majorFont>
        <a:latin typeface="HGPｺﾞｼｯｸE"/>
        <a:ea typeface="HGPｺﾞｼｯｸE"/>
        <a:cs typeface=""/>
      </a:majorFont>
      <a:minorFont>
        <a:latin typeface="HGPｺﾞｼｯｸE"/>
        <a:ea typeface="HGPｺﾞｼｯｸ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solidFill>
            <a:schemeClr val="accent1">
              <a:lumMod val="75000"/>
            </a:schemeClr>
          </a:solid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kumimoji="1"/>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プレゼンテーションテンプレート_A4_20161220.pptx" id="{9C858962-F29B-4A66-8EC6-8BAF903AC268}" vid="{A6DDF9FA-FCEF-4354-BFA2-2E417DD6A1FB}"/>
    </a:ext>
  </a:extLst>
</a:theme>
</file>

<file path=ppt/theme/theme2.xml><?xml version="1.0" encoding="utf-8"?>
<a:theme xmlns:a="http://schemas.openxmlformats.org/drawingml/2006/main" name="2_Presentation_Template_A4_JP">
  <a:themeElements>
    <a:clrScheme name="NTT DATA COLOR MASTER">
      <a:dk1>
        <a:srgbClr val="404040"/>
      </a:dk1>
      <a:lt1>
        <a:srgbClr val="FFFFFF"/>
      </a:lt1>
      <a:dk2>
        <a:srgbClr val="0F1C50"/>
      </a:dk2>
      <a:lt2>
        <a:srgbClr val="0080B1"/>
      </a:lt2>
      <a:accent1>
        <a:srgbClr val="C2CEE6"/>
      </a:accent1>
      <a:accent2>
        <a:srgbClr val="6785C1"/>
      </a:accent2>
      <a:accent3>
        <a:srgbClr val="E6B600"/>
      </a:accent3>
      <a:accent4>
        <a:srgbClr val="BC4328"/>
      </a:accent4>
      <a:accent5>
        <a:srgbClr val="83B254"/>
      </a:accent5>
      <a:accent6>
        <a:srgbClr val="AA3C80"/>
      </a:accent6>
      <a:hlink>
        <a:srgbClr val="0000FF"/>
      </a:hlink>
      <a:folHlink>
        <a:srgbClr val="800080"/>
      </a:folHlink>
    </a:clrScheme>
    <a:fontScheme name="ユーザー定義 2">
      <a:majorFont>
        <a:latin typeface="HGPｺﾞｼｯｸE"/>
        <a:ea typeface="HGPｺﾞｼｯｸE"/>
        <a:cs typeface=""/>
      </a:majorFont>
      <a:minorFont>
        <a:latin typeface="HGPｺﾞｼｯｸE"/>
        <a:ea typeface="HGPｺﾞｼｯｸ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solidFill>
            <a:schemeClr val="accent1">
              <a:lumMod val="75000"/>
            </a:schemeClr>
          </a:solid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kumimoji="1"/>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プレゼンテーションテンプレート_A4_20161220.pptx" id="{9C858962-F29B-4A66-8EC6-8BAF903AC268}" vid="{A6DDF9FA-FCEF-4354-BFA2-2E417DD6A1FB}"/>
    </a:ext>
  </a:extLst>
</a:theme>
</file>

<file path=ppt/theme/theme3.xml><?xml version="1.0" encoding="utf-8"?>
<a:theme xmlns:a="http://schemas.openxmlformats.org/drawingml/2006/main" name="3_Presentation_Template_A4_JP">
  <a:themeElements>
    <a:clrScheme name="NTT DATA COLOR MASTER">
      <a:dk1>
        <a:srgbClr val="404040"/>
      </a:dk1>
      <a:lt1>
        <a:srgbClr val="FFFFFF"/>
      </a:lt1>
      <a:dk2>
        <a:srgbClr val="0F1C50"/>
      </a:dk2>
      <a:lt2>
        <a:srgbClr val="0080B1"/>
      </a:lt2>
      <a:accent1>
        <a:srgbClr val="C2CEE6"/>
      </a:accent1>
      <a:accent2>
        <a:srgbClr val="6785C1"/>
      </a:accent2>
      <a:accent3>
        <a:srgbClr val="E6B600"/>
      </a:accent3>
      <a:accent4>
        <a:srgbClr val="BC4328"/>
      </a:accent4>
      <a:accent5>
        <a:srgbClr val="83B254"/>
      </a:accent5>
      <a:accent6>
        <a:srgbClr val="AA3C80"/>
      </a:accent6>
      <a:hlink>
        <a:srgbClr val="0000FF"/>
      </a:hlink>
      <a:folHlink>
        <a:srgbClr val="800080"/>
      </a:folHlink>
    </a:clrScheme>
    <a:fontScheme name="ユーザー定義 2">
      <a:majorFont>
        <a:latin typeface="HGPｺﾞｼｯｸE"/>
        <a:ea typeface="HGPｺﾞｼｯｸE"/>
        <a:cs typeface=""/>
      </a:majorFont>
      <a:minorFont>
        <a:latin typeface="HGPｺﾞｼｯｸE"/>
        <a:ea typeface="HGPｺﾞｼｯｸ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solidFill>
            <a:schemeClr val="accent1">
              <a:lumMod val="75000"/>
            </a:schemeClr>
          </a:solid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kumimoji="1"/>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プレゼンテーションテンプレート_A4_20161220.pptx" id="{9C858962-F29B-4A66-8EC6-8BAF903AC268}" vid="{A6DDF9FA-FCEF-4354-BFA2-2E417DD6A1FB}"/>
    </a:ext>
  </a:extLst>
</a:theme>
</file>

<file path=ppt/theme/theme4.xml><?xml version="1.0" encoding="utf-8"?>
<a:theme xmlns:a="http://schemas.openxmlformats.org/drawingml/2006/main" name="4_Presentation_Template_A4_JP">
  <a:themeElements>
    <a:clrScheme name="NTT DATA COLOR MASTER">
      <a:dk1>
        <a:srgbClr val="404040"/>
      </a:dk1>
      <a:lt1>
        <a:srgbClr val="FFFFFF"/>
      </a:lt1>
      <a:dk2>
        <a:srgbClr val="0F1C50"/>
      </a:dk2>
      <a:lt2>
        <a:srgbClr val="0080B1"/>
      </a:lt2>
      <a:accent1>
        <a:srgbClr val="C2CEE6"/>
      </a:accent1>
      <a:accent2>
        <a:srgbClr val="6785C1"/>
      </a:accent2>
      <a:accent3>
        <a:srgbClr val="E6B600"/>
      </a:accent3>
      <a:accent4>
        <a:srgbClr val="BC4328"/>
      </a:accent4>
      <a:accent5>
        <a:srgbClr val="83B254"/>
      </a:accent5>
      <a:accent6>
        <a:srgbClr val="AA3C80"/>
      </a:accent6>
      <a:hlink>
        <a:srgbClr val="0000FF"/>
      </a:hlink>
      <a:folHlink>
        <a:srgbClr val="800080"/>
      </a:folHlink>
    </a:clrScheme>
    <a:fontScheme name="ユーザー定義 2">
      <a:majorFont>
        <a:latin typeface="HGPｺﾞｼｯｸE"/>
        <a:ea typeface="HGPｺﾞｼｯｸE"/>
        <a:cs typeface=""/>
      </a:majorFont>
      <a:minorFont>
        <a:latin typeface="HGPｺﾞｼｯｸE"/>
        <a:ea typeface="HGPｺﾞｼｯｸ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solidFill>
            <a:schemeClr val="accent1">
              <a:lumMod val="75000"/>
            </a:schemeClr>
          </a:solid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kumimoji="1"/>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プレゼンテーションテンプレート_A4_20161220.pptx" id="{9C858962-F29B-4A66-8EC6-8BAF903AC268}" vid="{A6DDF9FA-FCEF-4354-BFA2-2E417DD6A1FB}"/>
    </a:ext>
  </a:extLst>
</a:theme>
</file>

<file path=ppt/theme/theme5.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Yu Gothic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965079AB9A65BD48B3BF74C501B9211C" ma:contentTypeVersion="14" ma:contentTypeDescription="新しいドキュメントを作成します。" ma:contentTypeScope="" ma:versionID="da3dd80931c42edfa617a64c5d27c682">
  <xsd:schema xmlns:xsd="http://www.w3.org/2001/XMLSchema" xmlns:xs="http://www.w3.org/2001/XMLSchema" xmlns:p="http://schemas.microsoft.com/office/2006/metadata/properties" xmlns:ns2="8edabe2f-71f1-4b8b-9d4b-af8b65c641d1" xmlns:ns3="92c85782-91b6-4975-a634-e8e07eaefb77" targetNamespace="http://schemas.microsoft.com/office/2006/metadata/properties" ma:root="true" ma:fieldsID="d887fa50e3f295e49d2252b5dc0971ba" ns2:_="" ns3:_="">
    <xsd:import namespace="8edabe2f-71f1-4b8b-9d4b-af8b65c641d1"/>
    <xsd:import namespace="92c85782-91b6-4975-a634-e8e07eaefb7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_Flow_SignoffStatu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dabe2f-71f1-4b8b-9d4b-af8b65c641d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画像タグ" ma:readOnly="false" ma:fieldId="{5cf76f15-5ced-4ddc-b409-7134ff3c332f}" ma:taxonomyMulti="true" ma:sspId="5efb9172-ed01-4b15-a485-c06beb5524f5"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_Flow_SignoffStatus" ma:index="20" nillable="true" ma:displayName="承認の状態" ma:internalName="_x0024_Resources_x003a_core_x002c_Signoff_Status">
      <xsd:simpleType>
        <xsd:restriction base="dms:Text"/>
      </xsd:simpleType>
    </xsd:element>
    <xsd:element name="MediaServiceLocation" ma:index="21"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2c85782-91b6-4975-a634-e8e07eaefb7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4b26be3-e10a-4b05-83c4-42ed6c33be46}" ma:internalName="TaxCatchAll" ma:showField="CatchAllData" ma:web="92c85782-91b6-4975-a634-e8e07eaefb7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edabe2f-71f1-4b8b-9d4b-af8b65c641d1">
      <Terms xmlns="http://schemas.microsoft.com/office/infopath/2007/PartnerControls"/>
    </lcf76f155ced4ddcb4097134ff3c332f>
    <_Flow_SignoffStatus xmlns="8edabe2f-71f1-4b8b-9d4b-af8b65c641d1" xsi:nil="true"/>
    <TaxCatchAll xmlns="92c85782-91b6-4975-a634-e8e07eaefb77" xsi:nil="true"/>
  </documentManagement>
</p:properties>
</file>

<file path=customXml/itemProps1.xml><?xml version="1.0" encoding="utf-8"?>
<ds:datastoreItem xmlns:ds="http://schemas.openxmlformats.org/officeDocument/2006/customXml" ds:itemID="{73C48CB8-5F0F-4D5E-A4CD-4DC24AADC9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dabe2f-71f1-4b8b-9d4b-af8b65c641d1"/>
    <ds:schemaRef ds:uri="92c85782-91b6-4975-a634-e8e07eaefb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2175696-F80F-4D11-A32E-3C0D974F0837}">
  <ds:schemaRefs>
    <ds:schemaRef ds:uri="http://schemas.microsoft.com/sharepoint/v3/contenttype/forms"/>
  </ds:schemaRefs>
</ds:datastoreItem>
</file>

<file path=customXml/itemProps3.xml><?xml version="1.0" encoding="utf-8"?>
<ds:datastoreItem xmlns:ds="http://schemas.openxmlformats.org/officeDocument/2006/customXml" ds:itemID="{C12608A7-F1E8-4ECD-9B46-C1FC411F79BB}">
  <ds:schemaRefs>
    <ds:schemaRef ds:uri="http://purl.org/dc/dcmitype/"/>
    <ds:schemaRef ds:uri="http://purl.org/dc/terms/"/>
    <ds:schemaRef ds:uri="http://www.w3.org/XML/1998/namespace"/>
    <ds:schemaRef ds:uri="http://schemas.microsoft.com/office/2006/documentManagement/types"/>
    <ds:schemaRef ds:uri="8edabe2f-71f1-4b8b-9d4b-af8b65c641d1"/>
    <ds:schemaRef ds:uri="http://schemas.microsoft.com/office/infopath/2007/PartnerControls"/>
    <ds:schemaRef ds:uri="http://schemas.microsoft.com/office/2006/metadata/properties"/>
    <ds:schemaRef ds:uri="http://schemas.openxmlformats.org/package/2006/metadata/core-properties"/>
    <ds:schemaRef ds:uri="92c85782-91b6-4975-a634-e8e07eaefb77"/>
    <ds:schemaRef ds:uri="http://purl.org/dc/elements/1.1/"/>
  </ds:schemaRefs>
</ds:datastoreItem>
</file>

<file path=docMetadata/LabelInfo.xml><?xml version="1.0" encoding="utf-8"?>
<clbl:labelList xmlns:clbl="http://schemas.microsoft.com/office/2020/mipLabelMetadata">
  <clbl:label id="{c5ee6e94-d455-43df-b19e-97dde671e91e}" enabled="1" method="Standard" siteId="{12070d49-0d58-40e3-8d87-8f8077d1ef42}" contentBits="0" removed="0"/>
</clbl:labelList>
</file>

<file path=docProps/app.xml><?xml version="1.0" encoding="utf-8"?>
<Properties xmlns="http://schemas.openxmlformats.org/officeDocument/2006/extended-properties" xmlns:vt="http://schemas.openxmlformats.org/officeDocument/2006/docPropsVTypes">
  <Template>Presentation_Template_A4_JP</Template>
  <TotalTime>0</TotalTime>
  <Words>9247</Words>
  <Application>Microsoft Office PowerPoint</Application>
  <PresentationFormat>A4 210 x 297 mm</PresentationFormat>
  <Paragraphs>1445</Paragraphs>
  <Slides>46</Slides>
  <Notes>39</Notes>
  <HiddenSlides>0</HiddenSlides>
  <MMClips>0</MMClips>
  <ScaleCrop>false</ScaleCrop>
  <HeadingPairs>
    <vt:vector size="6" baseType="variant">
      <vt:variant>
        <vt:lpstr>使用されているフォント</vt:lpstr>
      </vt:variant>
      <vt:variant>
        <vt:i4>9</vt:i4>
      </vt:variant>
      <vt:variant>
        <vt:lpstr>テーマ</vt:lpstr>
      </vt:variant>
      <vt:variant>
        <vt:i4>4</vt:i4>
      </vt:variant>
      <vt:variant>
        <vt:lpstr>スライド タイトル</vt:lpstr>
      </vt:variant>
      <vt:variant>
        <vt:i4>46</vt:i4>
      </vt:variant>
    </vt:vector>
  </HeadingPairs>
  <TitlesOfParts>
    <vt:vector size="59" baseType="lpstr">
      <vt:lpstr>HGPGothicE</vt:lpstr>
      <vt:lpstr>HGPGothicE</vt:lpstr>
      <vt:lpstr>HGP創英角ｺﾞｼｯｸUB</vt:lpstr>
      <vt:lpstr>Meiryo UI</vt:lpstr>
      <vt:lpstr>MS PGothic</vt:lpstr>
      <vt:lpstr>Yu Gothic</vt:lpstr>
      <vt:lpstr>游明朝</vt:lpstr>
      <vt:lpstr>Arial</vt:lpstr>
      <vt:lpstr>Wingdings</vt:lpstr>
      <vt:lpstr>1_Presentation_Template_A4_JP</vt:lpstr>
      <vt:lpstr>2_Presentation_Template_A4_JP</vt:lpstr>
      <vt:lpstr>3_Presentation_Template_A4_JP</vt:lpstr>
      <vt:lpstr>4_Presentation_Template_A4_JP</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2023-12-12T04:32:17Z</dcterms:created>
  <dcterms:modified xsi:type="dcterms:W3CDTF">2025-07-04T01:40:26Z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0x010100965079AB9A65BD48B3BF74C501B9211C</vt:lpwstr>
  </property>
  <property fmtid="{D5CDD505-2E9C-101B-9397-08002B2CF9AE}" pid="3" name="MediaServiceImageTags">
    <vt:lpwstr/>
  </property>
</Properties>
</file>